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91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4" r:id="rId31"/>
    <p:sldId id="295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2000" b="1" kern="1200">
        <a:solidFill>
          <a:srgbClr val="FFFF00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00FF"/>
    <a:srgbClr val="800080"/>
    <a:srgbClr val="FFFF00"/>
    <a:srgbClr val="008000"/>
    <a:srgbClr val="99CCFF"/>
    <a:srgbClr val="FF9933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784"/>
    </p:cViewPr>
  </p:sorterViewPr>
  <p:notesViewPr>
    <p:cSldViewPr>
      <p:cViewPr varScale="1">
        <p:scale>
          <a:sx n="75" d="100"/>
          <a:sy n="75" d="100"/>
        </p:scale>
        <p:origin x="207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A47114-B8D6-4E6A-80B0-F3B6043630E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2993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69FD844-5789-4D94-B473-268990ADF73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80959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15FD15BE-E0FB-4BD1-90E2-306B0B7B6A44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4177564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32FC3200-7EBD-4E48-BE9D-3A907EABC630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10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3459402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29F563D7-5E6E-420C-899B-EC330E626060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11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83571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4D8C8C24-438C-4536-AE9E-11B39D32B4CB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12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1725017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64262229-7F7C-4130-AC7D-D52DBB27C285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96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690249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847EF2CA-760C-4C65-93ED-FA63B9132BC6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noProof="1" smtClean="0"/>
              <a:t>Foto:</a:t>
            </a:r>
            <a:r>
              <a:rPr lang="sk-SK" altLang="sk-SK" smtClean="0"/>
              <a:t> </a:t>
            </a:r>
            <a:r>
              <a:rPr lang="sk-SK" altLang="sk-SK" noProof="1" smtClean="0"/>
              <a:t>Stewart Butterfield, Flickr.com</a:t>
            </a:r>
            <a:r>
              <a:rPr lang="sk-SK" altLang="sk-SK" smtClean="0"/>
              <a:t>, https://www.flickr.com/photos/stewart/99129170 / CC BY 2.0</a:t>
            </a:r>
          </a:p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249550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292FF03C-5FDB-46D1-97BA-5C213D02A08F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15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37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noProof="1" smtClean="0"/>
              <a:t>Foto:</a:t>
            </a:r>
            <a:r>
              <a:rPr lang="sk-SK" altLang="sk-SK" smtClean="0"/>
              <a:t> </a:t>
            </a:r>
            <a:r>
              <a:rPr lang="sk-SK" altLang="sk-SK" noProof="1" smtClean="0"/>
              <a:t>Hariadhi, Wikimedia</a:t>
            </a:r>
            <a:r>
              <a:rPr lang="en-US" altLang="sk-SK" smtClean="0"/>
              <a:t> Commons</a:t>
            </a:r>
            <a:r>
              <a:rPr lang="sk-SK" altLang="sk-SK" smtClean="0"/>
              <a:t>, http://sk.wikipedia.org/wiki/S%C3%BAbor:CocaColaBottle_background_free.jpg / CC BY</a:t>
            </a:r>
            <a:r>
              <a:rPr lang="en-US" altLang="sk-SK" smtClean="0"/>
              <a:t>-SA</a:t>
            </a:r>
            <a:r>
              <a:rPr lang="sk-SK" altLang="sk-SK" smtClean="0"/>
              <a:t> </a:t>
            </a:r>
            <a:r>
              <a:rPr lang="en-US" altLang="sk-SK" smtClean="0"/>
              <a:t>3</a:t>
            </a:r>
            <a:r>
              <a:rPr lang="sk-SK" altLang="sk-SK" smtClean="0"/>
              <a:t>.0</a:t>
            </a:r>
          </a:p>
        </p:txBody>
      </p:sp>
    </p:spTree>
    <p:extLst>
      <p:ext uri="{BB962C8B-B14F-4D97-AF65-F5344CB8AC3E}">
        <p14:creationId xmlns:p14="http://schemas.microsoft.com/office/powerpoint/2010/main" val="3630841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173F606A-F310-4154-9EBD-BEA7E48696F3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16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noProof="1" smtClean="0"/>
              <a:t>Foto:</a:t>
            </a:r>
            <a:r>
              <a:rPr lang="sk-SK" altLang="sk-SK" smtClean="0"/>
              <a:t> </a:t>
            </a:r>
            <a:r>
              <a:rPr lang="en-US" altLang="sk-SK" smtClean="0"/>
              <a:t>Blake Patterson</a:t>
            </a:r>
            <a:r>
              <a:rPr lang="en-US" altLang="sk-SK" noProof="1" smtClean="0"/>
              <a:t>, Flickr.com</a:t>
            </a:r>
            <a:r>
              <a:rPr lang="sk-SK" altLang="sk-SK" smtClean="0"/>
              <a:t>, https://www.flickr.com/photos/blakespot/4773693893 / CC BY </a:t>
            </a:r>
            <a:r>
              <a:rPr lang="en-US" altLang="sk-SK" smtClean="0"/>
              <a:t>2</a:t>
            </a:r>
            <a:r>
              <a:rPr lang="sk-SK" altLang="sk-SK" smtClean="0"/>
              <a:t>.0</a:t>
            </a:r>
          </a:p>
        </p:txBody>
      </p:sp>
    </p:spTree>
    <p:extLst>
      <p:ext uri="{BB962C8B-B14F-4D97-AF65-F5344CB8AC3E}">
        <p14:creationId xmlns:p14="http://schemas.microsoft.com/office/powerpoint/2010/main" val="3442619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D91B7C0B-0FF4-498D-8BD0-2ED939604D09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17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noProof="1" smtClean="0"/>
              <a:t>Foto:</a:t>
            </a:r>
            <a:r>
              <a:rPr lang="sk-SK" altLang="sk-SK" smtClean="0"/>
              <a:t> </a:t>
            </a:r>
            <a:r>
              <a:rPr lang="en-US" altLang="sk-SK" smtClean="0"/>
              <a:t>IKEA</a:t>
            </a:r>
            <a:r>
              <a:rPr lang="en-US" altLang="sk-SK" noProof="1" smtClean="0"/>
              <a:t>, http://www.ikea.com/pl/pl/catalog/products/S89030584/#/S89030584</a:t>
            </a:r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920452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76C2497A-A668-48ED-8752-369A5475457D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18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30551407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2B4860F0-51DA-40C9-945B-D52C438E0A64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19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400410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7A3A0D48-FDC4-474B-B730-83E3B2EBD650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3038569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FA483CC2-A91F-4E13-8D8B-7ABDEBC8808F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20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120157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E437647F-1C8C-4B40-B7C3-478E9781A266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21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3633133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F7EDD801-A326-4BB6-BB7C-3B167D745579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22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4294289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021EC9FF-449B-4486-92D1-D8474F2D6DDE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23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smtClean="0"/>
              <a:t>Fotografie (zľava doprava)</a:t>
            </a:r>
            <a:r>
              <a:rPr lang="sk-SK" altLang="sk-SK" noProof="1" smtClean="0"/>
              <a:t>:</a:t>
            </a:r>
            <a:r>
              <a:rPr lang="sk-SK" altLang="sk-SK" smtClean="0"/>
              <a:t> </a:t>
            </a:r>
            <a:r>
              <a:rPr lang="sk-SK" altLang="sk-SK" noProof="1" smtClean="0"/>
              <a:t>Stephen Dann, Flickr.com</a:t>
            </a:r>
            <a:r>
              <a:rPr lang="sk-SK" altLang="sk-SK" smtClean="0"/>
              <a:t>, </a:t>
            </a:r>
            <a:r>
              <a:rPr lang="sk-SK" altLang="sk-SK" noProof="1" smtClean="0"/>
              <a:t>https://www.flickr.com/photos/stephendann/8518512026</a:t>
            </a:r>
            <a:r>
              <a:rPr lang="sk-SK" altLang="sk-SK" smtClean="0"/>
              <a:t> / CC BY-SA 2.0; </a:t>
            </a:r>
            <a:r>
              <a:rPr lang="sk-SK" altLang="sk-SK" noProof="1" smtClean="0"/>
              <a:t>methodshop.com, Flickr.com</a:t>
            </a:r>
            <a:r>
              <a:rPr lang="sk-SK" altLang="sk-SK" smtClean="0"/>
              <a:t>, https://www.flickr.com/photos/methodshop/4951356786 / CC BY-SA 2.0</a:t>
            </a:r>
          </a:p>
        </p:txBody>
      </p:sp>
    </p:spTree>
    <p:extLst>
      <p:ext uri="{BB962C8B-B14F-4D97-AF65-F5344CB8AC3E}">
        <p14:creationId xmlns:p14="http://schemas.microsoft.com/office/powerpoint/2010/main" val="1809573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E4E115C1-633B-47FC-9F48-E54E1DAAF056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24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22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smtClean="0"/>
              <a:t>Fotografie (zľava doprava)</a:t>
            </a:r>
            <a:r>
              <a:rPr lang="sk-SK" altLang="sk-SK" noProof="1" smtClean="0"/>
              <a:t>:</a:t>
            </a:r>
            <a:r>
              <a:rPr lang="sk-SK" altLang="sk-SK" smtClean="0"/>
              <a:t> </a:t>
            </a:r>
            <a:r>
              <a:rPr lang="sk-SK" altLang="sk-SK" noProof="1" smtClean="0"/>
              <a:t>Wikimedia, http://en.wikipedia.org/wiki/File:Apple_Monitor_II.jpg</a:t>
            </a:r>
            <a:r>
              <a:rPr lang="sk-SK" altLang="sk-SK" smtClean="0"/>
              <a:t> / CC BY-SA </a:t>
            </a:r>
            <a:r>
              <a:rPr lang="en-US" altLang="sk-SK" smtClean="0"/>
              <a:t>3</a:t>
            </a:r>
            <a:r>
              <a:rPr lang="sk-SK" altLang="sk-SK" smtClean="0"/>
              <a:t>.0; </a:t>
            </a:r>
            <a:r>
              <a:rPr lang="en-US" altLang="sk-SK" smtClean="0"/>
              <a:t>Macworld UK</a:t>
            </a:r>
            <a:r>
              <a:rPr lang="en-US" altLang="sk-SK" noProof="1" smtClean="0"/>
              <a:t>, </a:t>
            </a:r>
            <a:r>
              <a:rPr lang="sk-SK" altLang="sk-SK" smtClean="0"/>
              <a:t>https://www.youtube.com/watch?v=SyzoG8-pm08</a:t>
            </a:r>
            <a:r>
              <a:rPr lang="en-US" altLang="sk-SK" smtClean="0"/>
              <a:t> / </a:t>
            </a:r>
            <a:r>
              <a:rPr lang="sk-SK" altLang="sk-SK" smtClean="0"/>
              <a:t>http://i.ytimg.com/vi/SyzoG8-pm08/maxresdefault.jpg</a:t>
            </a:r>
          </a:p>
        </p:txBody>
      </p:sp>
    </p:spTree>
    <p:extLst>
      <p:ext uri="{BB962C8B-B14F-4D97-AF65-F5344CB8AC3E}">
        <p14:creationId xmlns:p14="http://schemas.microsoft.com/office/powerpoint/2010/main" val="20774676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3E8BCF3B-2F42-49CF-95B6-8628C48AA059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25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smtClean="0"/>
              <a:t>Fotografie (zľava doprava)</a:t>
            </a:r>
            <a:r>
              <a:rPr lang="sk-SK" altLang="sk-SK" noProof="1" smtClean="0"/>
              <a:t>:</a:t>
            </a:r>
            <a:r>
              <a:rPr lang="sk-SK" altLang="sk-SK" smtClean="0"/>
              <a:t> </a:t>
            </a:r>
            <a:r>
              <a:rPr lang="sk-SK" altLang="sk-SK" noProof="1" smtClean="0"/>
              <a:t>Wikimedia, http://en.wikipedia.org/wiki/File:Scroll.jpg</a:t>
            </a:r>
            <a:r>
              <a:rPr lang="en-US" altLang="sk-SK" smtClean="0"/>
              <a:t> </a:t>
            </a:r>
            <a:r>
              <a:rPr lang="sk-SK" altLang="sk-SK" smtClean="0"/>
              <a:t>; </a:t>
            </a:r>
            <a:r>
              <a:rPr lang="sk-SK" altLang="sk-SK" noProof="1" smtClean="0"/>
              <a:t>Hzenilc</a:t>
            </a:r>
            <a:r>
              <a:rPr lang="sk-SK" altLang="sk-SK" smtClean="0"/>
              <a:t>, </a:t>
            </a:r>
            <a:r>
              <a:rPr lang="sk-SK" altLang="sk-SK" noProof="1" smtClean="0"/>
              <a:t>Wikimedia, http://en.wikipedia.org/wiki/File:Euclid%27s_Elements_1573_Edition.JPG</a:t>
            </a:r>
            <a:r>
              <a:rPr lang="en-US" altLang="sk-SK" smtClean="0"/>
              <a:t> </a:t>
            </a:r>
            <a:r>
              <a:rPr lang="sk-SK" altLang="sk-SK" smtClean="0"/>
              <a:t>/ CC BY-SA 3.0</a:t>
            </a:r>
          </a:p>
        </p:txBody>
      </p:sp>
    </p:spTree>
    <p:extLst>
      <p:ext uri="{BB962C8B-B14F-4D97-AF65-F5344CB8AC3E}">
        <p14:creationId xmlns:p14="http://schemas.microsoft.com/office/powerpoint/2010/main" val="24818420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sk-SK" altLang="sk-SK" smtClean="0"/>
              <a:t>Poznámky autora prezentácie v poznámkovom </a:t>
            </a:r>
            <a:r>
              <a:rPr lang="sk-SK" altLang="sk-SK" noProof="1" smtClean="0"/>
              <a:t>softvéri neu.Notes</a:t>
            </a:r>
            <a:r>
              <a:rPr lang="sk-SK" altLang="sk-SK" smtClean="0"/>
              <a:t> pre </a:t>
            </a:r>
            <a:r>
              <a:rPr lang="sk-SK" altLang="sk-SK" noProof="1" smtClean="0"/>
              <a:t>iOS</a:t>
            </a:r>
            <a:r>
              <a:rPr lang="sk-SK" altLang="sk-SK" smtClean="0"/>
              <a:t>. (Vpravo: poznámky použité na tvorbu tejto prezentácie.)</a:t>
            </a:r>
          </a:p>
        </p:txBody>
      </p:sp>
    </p:spTree>
    <p:extLst>
      <p:ext uri="{BB962C8B-B14F-4D97-AF65-F5344CB8AC3E}">
        <p14:creationId xmlns:p14="http://schemas.microsoft.com/office/powerpoint/2010/main" val="3460521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sk-SK" altLang="sk-SK" smtClean="0"/>
              <a:t>Vľavo: anotácie autora prezentácie v monografii </a:t>
            </a:r>
            <a:r>
              <a:rPr lang="sk-SK" altLang="sk-SK" noProof="1" smtClean="0"/>
              <a:t>Alana Vannemana</a:t>
            </a:r>
            <a:r>
              <a:rPr lang="sk-SK" altLang="sk-SK" smtClean="0"/>
              <a:t> </a:t>
            </a:r>
            <a:r>
              <a:rPr lang="en-US" altLang="sk-SK" i="1" smtClean="0"/>
              <a:t>James Thurber, A Reader’s Guide, Together With Other Considerations</a:t>
            </a:r>
            <a:r>
              <a:rPr lang="sk-SK" altLang="sk-SK" smtClean="0"/>
              <a:t>, formát EPUB, v čítačke </a:t>
            </a:r>
            <a:r>
              <a:rPr lang="sk-SK" altLang="sk-SK" noProof="1" smtClean="0"/>
              <a:t>Marvin</a:t>
            </a:r>
            <a:r>
              <a:rPr lang="sk-SK" altLang="sk-SK" smtClean="0"/>
              <a:t> pre </a:t>
            </a:r>
            <a:r>
              <a:rPr lang="sk-SK" altLang="sk-SK" noProof="1" smtClean="0"/>
              <a:t>iOS</a:t>
            </a:r>
            <a:r>
              <a:rPr lang="sk-SK" altLang="sk-SK" smtClean="0"/>
              <a:t>. Vpravo: anotácie autora prezentácie v diele Leva </a:t>
            </a:r>
            <a:r>
              <a:rPr lang="sk-SK" altLang="sk-SK" noProof="1" smtClean="0"/>
              <a:t>Tolstého</a:t>
            </a:r>
            <a:r>
              <a:rPr lang="sk-SK" altLang="sk-SK" smtClean="0"/>
              <a:t> </a:t>
            </a:r>
            <a:r>
              <a:rPr lang="ru-RU" altLang="sk-SK" i="1" smtClean="0"/>
              <a:t>Круг чтения</a:t>
            </a:r>
            <a:r>
              <a:rPr lang="en-US" altLang="sk-SK" smtClean="0"/>
              <a:t> [</a:t>
            </a:r>
            <a:r>
              <a:rPr lang="en-US" altLang="sk-SK" i="1" noProof="1" smtClean="0"/>
              <a:t>Krug čtenia</a:t>
            </a:r>
            <a:r>
              <a:rPr lang="en-US" altLang="sk-SK" smtClean="0"/>
              <a:t>]</a:t>
            </a:r>
            <a:r>
              <a:rPr lang="sk-SK" altLang="sk-SK" smtClean="0"/>
              <a:t>, formát PDF, v čítačke </a:t>
            </a:r>
            <a:r>
              <a:rPr lang="sk-SK" altLang="sk-SK" noProof="1" smtClean="0"/>
              <a:t>GoodReader</a:t>
            </a:r>
            <a:r>
              <a:rPr lang="sk-SK" altLang="sk-SK" smtClean="0"/>
              <a:t> pre </a:t>
            </a:r>
            <a:r>
              <a:rPr lang="sk-SK" altLang="sk-SK" noProof="1" smtClean="0"/>
              <a:t>iOS</a:t>
            </a:r>
            <a:r>
              <a:rPr lang="sk-SK" altLang="sk-SK" smtClean="0"/>
              <a:t>.</a:t>
            </a:r>
            <a:endParaRPr lang="sk-SK" altLang="sk-SK" noProof="1" smtClean="0"/>
          </a:p>
        </p:txBody>
      </p:sp>
    </p:spTree>
    <p:extLst>
      <p:ext uri="{BB962C8B-B14F-4D97-AF65-F5344CB8AC3E}">
        <p14:creationId xmlns:p14="http://schemas.microsoft.com/office/powerpoint/2010/main" val="2580169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3CA699CE-E888-4266-A8AB-B1FBE211BE67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29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noProof="1" smtClean="0"/>
              <a:t>Foto:</a:t>
            </a:r>
            <a:r>
              <a:rPr lang="sk-SK" altLang="sk-SK" smtClean="0"/>
              <a:t> </a:t>
            </a:r>
            <a:r>
              <a:rPr lang="sk-SK" altLang="sk-SK" noProof="1" smtClean="0"/>
              <a:t>Poecus, Wikimedia</a:t>
            </a:r>
            <a:r>
              <a:rPr lang="en-US" altLang="sk-SK" smtClean="0"/>
              <a:t> Commons</a:t>
            </a:r>
            <a:r>
              <a:rPr lang="sk-SK" altLang="sk-SK" smtClean="0"/>
              <a:t>, </a:t>
            </a:r>
            <a:r>
              <a:rPr lang="sk-SK" altLang="sk-SK" noProof="1" smtClean="0"/>
              <a:t>http://commons.wikimedia.org/wiki/File:Cooking_pots.jpg</a:t>
            </a:r>
          </a:p>
        </p:txBody>
      </p:sp>
    </p:spTree>
    <p:extLst>
      <p:ext uri="{BB962C8B-B14F-4D97-AF65-F5344CB8AC3E}">
        <p14:creationId xmlns:p14="http://schemas.microsoft.com/office/powerpoint/2010/main" val="3558891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1479897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0671E945-C3C1-4F55-AAC7-FDE08D4FC347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noProof="1" smtClean="0"/>
              <a:t>Foto:</a:t>
            </a:r>
            <a:r>
              <a:rPr lang="sk-SK" altLang="sk-SK" smtClean="0"/>
              <a:t> </a:t>
            </a:r>
            <a:r>
              <a:rPr lang="sk-SK" altLang="sk-SK" noProof="1" smtClean="0"/>
              <a:t>Surija / "Sray", Flickr.com</a:t>
            </a:r>
            <a:r>
              <a:rPr lang="sk-SK" altLang="sk-SK" smtClean="0"/>
              <a:t>, https://www.flickr.com/photos/gnarlsmonkey/260809150/in/photostream / CC BY 2.0</a:t>
            </a:r>
          </a:p>
        </p:txBody>
      </p:sp>
    </p:spTree>
    <p:extLst>
      <p:ext uri="{BB962C8B-B14F-4D97-AF65-F5344CB8AC3E}">
        <p14:creationId xmlns:p14="http://schemas.microsoft.com/office/powerpoint/2010/main" val="1795065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B6301CE6-2C9B-4937-A7DB-237581BD081D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33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k-SK" altLang="sk-SK" smtClean="0"/>
              <a:t>Fotografie (zľava doprava)</a:t>
            </a:r>
            <a:r>
              <a:rPr lang="sk-SK" altLang="sk-SK" noProof="1" smtClean="0"/>
              <a:t>:</a:t>
            </a:r>
            <a:r>
              <a:rPr lang="sk-SK" altLang="sk-SK" smtClean="0"/>
              <a:t> </a:t>
            </a:r>
            <a:r>
              <a:rPr lang="sk-SK" altLang="sk-SK" noProof="1" smtClean="0"/>
              <a:t>Raiffeisenverband Salzburg</a:t>
            </a:r>
            <a:r>
              <a:rPr lang="sk-SK" altLang="sk-SK" smtClean="0"/>
              <a:t>, </a:t>
            </a:r>
            <a:r>
              <a:rPr lang="sk-SK" altLang="sk-SK" noProof="1" smtClean="0"/>
              <a:t>Wikimedia, http://en.wikipedia.org/wiki/File:RVS_Handelsraum.jpg</a:t>
            </a:r>
            <a:r>
              <a:rPr lang="sk-SK" altLang="sk-SK" smtClean="0"/>
              <a:t> / CC BY 2.0 AT</a:t>
            </a:r>
            <a:r>
              <a:rPr lang="en-US" altLang="sk-SK" smtClean="0"/>
              <a:t> </a:t>
            </a:r>
            <a:r>
              <a:rPr lang="sk-SK" altLang="sk-SK" smtClean="0"/>
              <a:t>; </a:t>
            </a:r>
            <a:r>
              <a:rPr lang="sk-SK" altLang="sk-SK" noProof="1" smtClean="0"/>
              <a:t>MrChrome</a:t>
            </a:r>
            <a:r>
              <a:rPr lang="sk-SK" altLang="sk-SK" smtClean="0"/>
              <a:t>, </a:t>
            </a:r>
            <a:r>
              <a:rPr lang="sk-SK" altLang="sk-SK" noProof="1" smtClean="0"/>
              <a:t>Wikimedia, http://commons.wikimedia.org/wiki/File:Office_Worker_with_Two_Monitors.JPG</a:t>
            </a:r>
            <a:r>
              <a:rPr lang="en-US" altLang="sk-SK" smtClean="0"/>
              <a:t> </a:t>
            </a:r>
            <a:r>
              <a:rPr lang="sk-SK" altLang="sk-SK" smtClean="0"/>
              <a:t>/ CC BY 3.0</a:t>
            </a:r>
          </a:p>
        </p:txBody>
      </p:sp>
    </p:spTree>
    <p:extLst>
      <p:ext uri="{BB962C8B-B14F-4D97-AF65-F5344CB8AC3E}">
        <p14:creationId xmlns:p14="http://schemas.microsoft.com/office/powerpoint/2010/main" val="39117885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F820F81C-AABA-4A20-BED2-C50FECA8F983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35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22649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F2EDB3FF-D4E7-46A5-9DB2-C74F2D2EF91F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369802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1C782E3E-5BE7-4709-82C1-27CD8E79A8E5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5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613747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A2CCD2E0-5CA7-4811-ADCC-3FC776947F3C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6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595322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DB98C87A-3852-460D-85F2-A272B5E18BF6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7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4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431440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7014C7EB-9CDE-4376-859B-C4DC72835387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8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1995403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0" b="1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0486EA82-2EB9-45C0-94DA-8AB7FFA47D48}" type="slidenum">
              <a:rPr lang="sk-SK" altLang="sk-SK" sz="1200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9</a:t>
            </a:fld>
            <a:endParaRPr lang="sk-SK" altLang="sk-SK" sz="1200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61969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6B261-95F9-4A81-979F-6B38C9A01A7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427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52E04-13FE-4E80-B30E-6C8D0D62B28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987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21122-315A-4911-869E-3D3FF4E2093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8890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A73E6-3554-45F6-A32C-2033CA038EF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335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6AA8D-6EB0-42F6-9386-56894CEB7D8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016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7A538-C55A-4D36-8F99-DE38413809D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5770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BCC6D-7860-4BA7-BCCC-0965B93A78E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54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2720E-8C31-4D8F-BE0F-BE8ECD13EE5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851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54D93-9852-45B8-872E-596FD965567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967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5217D-FD3E-4C60-BDE1-8F1988509E8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10201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35A-A6B4-47C8-B542-D37D19C9DD5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993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831CC-94C0-4F3B-AA89-0D19D2F6DFF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031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Kliknite sem a upravte štýly predlohy textu.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Tretia úroveň</a:t>
            </a:r>
          </a:p>
          <a:p>
            <a:pPr lvl="3"/>
            <a:r>
              <a:rPr lang="sk-SK" altLang="sk-SK" smtClean="0"/>
              <a:t>Štvrtá úroveň</a:t>
            </a:r>
          </a:p>
          <a:p>
            <a:pPr lvl="4"/>
            <a:r>
              <a:rPr lang="sk-SK" altLang="sk-SK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BE1F4AC-0871-448D-9E5A-0877589F985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hyperlink" Target="http://vdp.sk/" TargetMode="External"/><Relationship Id="rId4" Type="http://schemas.openxmlformats.org/officeDocument/2006/relationships/hyperlink" Target="mailto:avenarius@vdp.s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jpeg"/><Relationship Id="rId4" Type="http://schemas.openxmlformats.org/officeDocument/2006/relationships/hyperlink" Target="http://ipad.vdp.s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557338"/>
            <a:ext cx="7772400" cy="1470025"/>
          </a:xfrm>
        </p:spPr>
        <p:txBody>
          <a:bodyPr anchor="ctr"/>
          <a:lstStyle/>
          <a:p>
            <a:pPr eaLnBrk="1" hangingPunct="1"/>
            <a:r>
              <a:rPr lang="sk-SK" altLang="sk-SK" sz="7200" b="1" smtClean="0">
                <a:solidFill>
                  <a:schemeClr val="hlink"/>
                </a:solidFill>
                <a:latin typeface="Verdana" panose="020B0604030504040204" pitchFamily="34" charset="0"/>
              </a:rPr>
              <a:t>Je škola</a:t>
            </a:r>
            <a:r>
              <a:rPr lang="sk-SK" altLang="sk-SK" sz="7200" b="1" smtClean="0">
                <a:latin typeface="Verdana" panose="020B0604030504040204" pitchFamily="34" charset="0"/>
              </a:rPr>
              <a:t> </a:t>
            </a:r>
            <a:r>
              <a:rPr lang="en-US" altLang="sk-SK" sz="7200" b="1" smtClean="0">
                <a:latin typeface="Verdana" panose="020B0604030504040204" pitchFamily="34" charset="0"/>
              </a:rPr>
              <a:t/>
            </a:r>
            <a:br>
              <a:rPr lang="en-US" altLang="sk-SK" sz="7200" b="1" smtClean="0">
                <a:latin typeface="Verdana" panose="020B0604030504040204" pitchFamily="34" charset="0"/>
              </a:rPr>
            </a:br>
            <a:r>
              <a:rPr lang="sk-SK" altLang="sk-SK" sz="7200" b="1" smtClean="0">
                <a:solidFill>
                  <a:schemeClr val="tx1"/>
                </a:solidFill>
                <a:latin typeface="Verdana" panose="020B0604030504040204" pitchFamily="34" charset="0"/>
              </a:rPr>
              <a:t>plná </a:t>
            </a:r>
            <a:r>
              <a:rPr lang="sk-SK" altLang="sk-SK" sz="7200" b="1" noProof="1" smtClean="0">
                <a:solidFill>
                  <a:schemeClr val="tx1"/>
                </a:solidFill>
                <a:latin typeface="Verdana" panose="020B0604030504040204" pitchFamily="34" charset="0"/>
              </a:rPr>
              <a:t>tabletov</a:t>
            </a:r>
            <a:r>
              <a:rPr lang="sk-SK" altLang="sk-SK" sz="7200" b="1" smtClean="0">
                <a:latin typeface="Verdana" panose="020B0604030504040204" pitchFamily="34" charset="0"/>
              </a:rPr>
              <a:t> </a:t>
            </a:r>
            <a:r>
              <a:rPr lang="en-US" altLang="sk-SK" sz="7200" b="1" smtClean="0">
                <a:latin typeface="Verdana" panose="020B0604030504040204" pitchFamily="34" charset="0"/>
              </a:rPr>
              <a:t/>
            </a:r>
            <a:br>
              <a:rPr lang="en-US" altLang="sk-SK" sz="7200" b="1" smtClean="0">
                <a:latin typeface="Verdana" panose="020B0604030504040204" pitchFamily="34" charset="0"/>
              </a:rPr>
            </a:br>
            <a:r>
              <a:rPr lang="sk-SK" altLang="sk-SK" sz="7200" b="1" smtClean="0">
                <a:solidFill>
                  <a:schemeClr val="hlink"/>
                </a:solidFill>
                <a:latin typeface="Verdana" panose="020B0604030504040204" pitchFamily="34" charset="0"/>
              </a:rPr>
              <a:t>lepšia?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4581525"/>
            <a:ext cx="7991475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k-SK" altLang="sk-SK" b="1" smtClean="0">
                <a:solidFill>
                  <a:srgbClr val="BDD69C"/>
                </a:solidFill>
                <a:latin typeface="Verdana" panose="020B0604030504040204" pitchFamily="34" charset="0"/>
              </a:rPr>
              <a:t>Alexander </a:t>
            </a:r>
            <a:r>
              <a:rPr lang="sk-SK" altLang="sk-SK" b="1" noProof="1" smtClean="0">
                <a:solidFill>
                  <a:srgbClr val="BDD69C"/>
                </a:solidFill>
                <a:latin typeface="Verdana" panose="020B0604030504040204" pitchFamily="34" charset="0"/>
              </a:rPr>
              <a:t>Avenarius</a:t>
            </a:r>
            <a:r>
              <a:rPr lang="sk-SK" altLang="sk-SK" b="1" smtClean="0">
                <a:solidFill>
                  <a:srgbClr val="BDD69C"/>
                </a:solidFill>
              </a:rPr>
              <a:t>, </a:t>
            </a:r>
            <a:r>
              <a:rPr lang="sk-SK" altLang="sk-SK" sz="2000" b="1" noProof="1" smtClean="0">
                <a:solidFill>
                  <a:srgbClr val="BDD69C"/>
                </a:solidFill>
                <a:hlinkClick r:id="rId4"/>
              </a:rPr>
              <a:t>avenarius@vdp.sk</a:t>
            </a:r>
            <a:endParaRPr lang="sk-SK" altLang="sk-SK" sz="2000" b="1" noProof="1" smtClean="0">
              <a:solidFill>
                <a:srgbClr val="BDD69C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sk-SK" sz="80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2200" b="1" smtClean="0">
                <a:latin typeface="Verdana" panose="020B0604030504040204" pitchFamily="34" charset="0"/>
              </a:rPr>
              <a:t>Spojená škola sv. Vincenta de </a:t>
            </a:r>
            <a:r>
              <a:rPr lang="sk-SK" altLang="sk-SK" sz="2200" b="1" noProof="1" smtClean="0">
                <a:latin typeface="Verdana" panose="020B0604030504040204" pitchFamily="34" charset="0"/>
              </a:rPr>
              <a:t>Paul</a:t>
            </a:r>
            <a:r>
              <a:rPr lang="sk-SK" altLang="sk-SK" sz="2200" b="1" smtClean="0">
                <a:latin typeface="Verdana" panose="020B0604030504040204" pitchFamily="34" charset="0"/>
              </a:rPr>
              <a:t>, Bratislava</a:t>
            </a:r>
          </a:p>
          <a:p>
            <a:pPr eaLnBrk="1" hangingPunct="1">
              <a:lnSpc>
                <a:spcPct val="80000"/>
              </a:lnSpc>
            </a:pPr>
            <a:endParaRPr lang="sk-SK" altLang="sk-SK" sz="1600" smtClean="0">
              <a:latin typeface="Verdana" panose="020B060403050404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k-SK" altLang="sk-SK" sz="4000" b="1" u="sng" noProof="1" smtClean="0">
                <a:latin typeface="Verdana" panose="020B0604030504040204" pitchFamily="34" charset="0"/>
                <a:hlinkClick r:id="rId5"/>
              </a:rPr>
              <a:t>vdp.sk</a:t>
            </a:r>
            <a:endParaRPr lang="sk-SK" altLang="sk-SK" sz="4000" b="1" u="sng" noProof="1" smtClean="0">
              <a:latin typeface="Verdana" panose="020B060403050404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9388" y="2565400"/>
            <a:ext cx="8785225" cy="1470025"/>
          </a:xfrm>
        </p:spPr>
        <p:txBody>
          <a:bodyPr anchor="ctr"/>
          <a:lstStyle/>
          <a:p>
            <a:pPr eaLnBrk="1" hangingPunct="1"/>
            <a:r>
              <a:rPr lang="en-US" altLang="sk-SK" sz="15800" b="1" smtClean="0">
                <a:solidFill>
                  <a:srgbClr val="FFFF00"/>
                </a:solidFill>
                <a:latin typeface="Arial Black" panose="020B0A04020102020204" pitchFamily="34" charset="0"/>
              </a:rPr>
              <a:t>EPUB!</a:t>
            </a:r>
            <a:endParaRPr lang="sk-SK" altLang="sk-SK" sz="15800" b="1" smtClean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atinsky-marv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2525712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satinsky-marvin-noc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284538"/>
            <a:ext cx="1957388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satinsky-marvin-no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5888"/>
            <a:ext cx="15938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7" descr="satinsky-moon_rea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15888"/>
            <a:ext cx="2389187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satinsky-moon_reader-no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2671763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755650" y="981075"/>
            <a:ext cx="82089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sk-SK" altLang="sk-SK" sz="4000" i="1"/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87350" y="2852738"/>
            <a:ext cx="82089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sk-SK" altLang="sk-SK" sz="6600"/>
              <a:t>EPUB nie je </a:t>
            </a:r>
            <a:r>
              <a:rPr lang="sk-SK" altLang="sk-SK" sz="6600" noProof="1">
                <a:solidFill>
                  <a:schemeClr val="folHlink"/>
                </a:solidFill>
              </a:rPr>
              <a:t>opcia</a:t>
            </a:r>
            <a:r>
              <a:rPr lang="sk-SK" altLang="sk-SK" sz="6600">
                <a:solidFill>
                  <a:schemeClr val="folHlink"/>
                </a:solidFill>
              </a:rPr>
              <a:t> </a:t>
            </a:r>
            <a:r>
              <a:rPr lang="sk-SK" altLang="sk-SK" sz="6600"/>
              <a:t>– </a:t>
            </a:r>
          </a:p>
          <a:p>
            <a:pPr algn="ctr" eaLnBrk="1" hangingPunct="1">
              <a:buFontTx/>
              <a:buNone/>
            </a:pPr>
            <a:r>
              <a:rPr lang="sk-SK" altLang="sk-SK" sz="6600"/>
              <a:t>je to </a:t>
            </a:r>
            <a:r>
              <a:rPr lang="sk-SK" altLang="sk-SK" sz="6600">
                <a:solidFill>
                  <a:srgbClr val="C00000"/>
                </a:solidFill>
              </a:rPr>
              <a:t>nevyhnutnosť</a:t>
            </a:r>
            <a:r>
              <a:rPr lang="sk-SK" altLang="sk-SK" sz="6600"/>
              <a:t>.</a:t>
            </a:r>
          </a:p>
        </p:txBody>
      </p:sp>
      <p:sp>
        <p:nvSpPr>
          <p:cNvPr id="26628" name="Rectangle 10"/>
          <p:cNvSpPr>
            <a:spLocks noChangeArrowheads="1"/>
          </p:cNvSpPr>
          <p:nvPr/>
        </p:nvSpPr>
        <p:spPr bwMode="auto">
          <a:xfrm>
            <a:off x="179388" y="404813"/>
            <a:ext cx="838993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sk-SK" altLang="sk-SK" sz="4000" noProof="1"/>
              <a:t>Milá </a:t>
            </a:r>
            <a:r>
              <a:rPr lang="sk-SK" altLang="sk-SK" sz="4000">
                <a:solidFill>
                  <a:srgbClr val="0070C0"/>
                </a:solidFill>
              </a:rPr>
              <a:t>Slovenská národná knižnica</a:t>
            </a:r>
            <a:r>
              <a:rPr lang="sk-SK" altLang="sk-SK" sz="4000"/>
              <a:t>,</a:t>
            </a:r>
          </a:p>
          <a:p>
            <a:pPr eaLnBrk="1" hangingPunct="1">
              <a:buFontTx/>
              <a:buNone/>
            </a:pPr>
            <a:endParaRPr lang="sk-SK" altLang="sk-SK" sz="4000"/>
          </a:p>
          <a:p>
            <a:pPr eaLnBrk="1" hangingPunct="1">
              <a:buFontTx/>
              <a:buNone/>
            </a:pPr>
            <a:endParaRPr lang="sk-SK" altLang="sk-SK" sz="4000" i="1"/>
          </a:p>
        </p:txBody>
      </p:sp>
      <p:sp>
        <p:nvSpPr>
          <p:cNvPr id="26629" name="Rectangle 10"/>
          <p:cNvSpPr>
            <a:spLocks noChangeArrowheads="1"/>
          </p:cNvSpPr>
          <p:nvPr/>
        </p:nvSpPr>
        <p:spPr bwMode="auto">
          <a:xfrm>
            <a:off x="611188" y="1125538"/>
            <a:ext cx="8208962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600" indent="-5334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52600" indent="-381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09800" indent="-381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670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242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814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38600" indent="-381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sk-SK" altLang="sk-SK" sz="4000"/>
              <a:t>milé </a:t>
            </a:r>
            <a:r>
              <a:rPr lang="sk-SK" altLang="sk-SK" sz="4000">
                <a:solidFill>
                  <a:srgbClr val="800080"/>
                </a:solidFill>
              </a:rPr>
              <a:t>ministerstvo a </a:t>
            </a:r>
            <a:r>
              <a:rPr lang="sk-SK" altLang="sk-SK" sz="4000" noProof="1">
                <a:solidFill>
                  <a:srgbClr val="800080"/>
                </a:solidFill>
              </a:rPr>
              <a:t>eAktovka.sk</a:t>
            </a:r>
            <a:r>
              <a:rPr lang="sk-SK" altLang="sk-SK" sz="4000" noProof="1"/>
              <a:t>,</a:t>
            </a:r>
            <a:endParaRPr lang="sk-SK" altLang="sk-SK" sz="4000"/>
          </a:p>
          <a:p>
            <a:pPr eaLnBrk="1" hangingPunct="1">
              <a:buFontTx/>
              <a:buNone/>
            </a:pPr>
            <a:endParaRPr lang="sk-SK" altLang="sk-SK" sz="4000" i="1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66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ibooks_auth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6291263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kolska_kniz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87137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cocaco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321175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3851275" y="227013"/>
            <a:ext cx="4824413" cy="173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sz="1200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924300" y="1738313"/>
            <a:ext cx="46799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sk-SK" sz="21000">
                <a:latin typeface="Arial Black" panose="020B0A04020102020204" pitchFamily="34" charset="0"/>
              </a:rPr>
              <a:t>= ?</a:t>
            </a:r>
            <a:endParaRPr lang="sk-SK" altLang="sk-SK" sz="21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hrba_mobil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8856662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ikea-rega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875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0825" y="725488"/>
            <a:ext cx="8496300" cy="6553200"/>
          </a:xfrm>
        </p:spPr>
        <p:txBody>
          <a:bodyPr anchor="ctr"/>
          <a:lstStyle/>
          <a:p>
            <a:pPr eaLnBrk="1" hangingPunct="1"/>
            <a:r>
              <a:rPr lang="sk-SK" altLang="sk-SK" sz="6600" b="1" smtClean="0">
                <a:solidFill>
                  <a:schemeClr val="tx1"/>
                </a:solidFill>
              </a:rPr>
              <a:t>Keď nemôže ísť</a:t>
            </a:r>
            <a:r>
              <a:rPr lang="en-US" altLang="sk-SK" sz="6600" b="1" smtClean="0">
                <a:solidFill>
                  <a:schemeClr val="tx1"/>
                </a:solidFill>
              </a:rPr>
              <a:t/>
            </a:r>
            <a:br>
              <a:rPr lang="en-US" altLang="sk-SK" sz="6600" b="1" smtClean="0">
                <a:solidFill>
                  <a:schemeClr val="tx1"/>
                </a:solidFill>
              </a:rPr>
            </a:br>
            <a:r>
              <a:rPr lang="sk-SK" altLang="sk-SK" sz="6600" b="1" smtClean="0">
                <a:solidFill>
                  <a:schemeClr val="tx1"/>
                </a:solidFill>
              </a:rPr>
              <a:t> prorok k hore, </a:t>
            </a:r>
            <a:r>
              <a:rPr lang="en-US" altLang="sk-SK" sz="6600" b="1" smtClean="0">
                <a:solidFill>
                  <a:schemeClr val="tx1"/>
                </a:solidFill>
              </a:rPr>
              <a:t/>
            </a:r>
            <a:br>
              <a:rPr lang="en-US" altLang="sk-SK" sz="6600" b="1" smtClean="0">
                <a:solidFill>
                  <a:schemeClr val="tx1"/>
                </a:solidFill>
              </a:rPr>
            </a:br>
            <a:r>
              <a:rPr lang="sk-SK" altLang="sk-SK" sz="6600" b="1" smtClean="0">
                <a:solidFill>
                  <a:schemeClr val="tx1"/>
                </a:solidFill>
              </a:rPr>
              <a:t>nech príde hora </a:t>
            </a:r>
            <a:r>
              <a:rPr lang="en-US" altLang="sk-SK" sz="6600" b="1" smtClean="0">
                <a:solidFill>
                  <a:schemeClr val="tx1"/>
                </a:solidFill>
              </a:rPr>
              <a:t/>
            </a:r>
            <a:br>
              <a:rPr lang="en-US" altLang="sk-SK" sz="6600" b="1" smtClean="0">
                <a:solidFill>
                  <a:schemeClr val="tx1"/>
                </a:solidFill>
              </a:rPr>
            </a:br>
            <a:r>
              <a:rPr lang="sk-SK" altLang="sk-SK" sz="6600" b="1" smtClean="0">
                <a:solidFill>
                  <a:schemeClr val="tx1"/>
                </a:solidFill>
              </a:rPr>
              <a:t>za prorokom!</a:t>
            </a:r>
          </a:p>
        </p:txBody>
      </p:sp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546100" y="549275"/>
            <a:ext cx="7905750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6000">
                <a:solidFill>
                  <a:srgbClr val="FFFF00"/>
                </a:solidFill>
              </a:rPr>
              <a:t>Tablety „revolučné“?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F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9144000" cy="1143000"/>
          </a:xfrm>
        </p:spPr>
        <p:txBody>
          <a:bodyPr/>
          <a:lstStyle/>
          <a:p>
            <a:pPr eaLnBrk="1" hangingPunct="1"/>
            <a:r>
              <a:rPr lang="sk-SK" altLang="sk-SK" sz="6000" b="1" smtClean="0">
                <a:solidFill>
                  <a:srgbClr val="FFFF00"/>
                </a:solidFill>
              </a:rPr>
              <a:t>Ako vyzerá realita?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sk-SK" sz="30000" b="1" smtClean="0"/>
              <a:t>1:20</a:t>
            </a:r>
            <a:endParaRPr lang="sk-SK" altLang="sk-SK" sz="30000" b="1" smtClean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4608513" cy="935037"/>
          </a:xfrm>
        </p:spPr>
        <p:txBody>
          <a:bodyPr anchor="ctr"/>
          <a:lstStyle/>
          <a:p>
            <a:pPr eaLnBrk="1" hangingPunct="1"/>
            <a:r>
              <a:rPr lang="sk-SK" altLang="sk-SK" sz="4400" b="1" noProof="1" smtClean="0">
                <a:solidFill>
                  <a:srgbClr val="0070C0"/>
                </a:solidFill>
                <a:latin typeface="Verdana" panose="020B0604030504040204" pitchFamily="34" charset="0"/>
                <a:hlinkClick r:id="rId4"/>
              </a:rPr>
              <a:t>ipad.vdp.sk</a:t>
            </a:r>
            <a:endParaRPr lang="sk-SK" altLang="sk-SK" sz="4400" b="1" noProof="1" smtClean="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750888"/>
            <a:ext cx="4032250" cy="504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k-SK" altLang="sk-SK" sz="2800" b="1" smtClean="0">
                <a:latin typeface="Verdana" panose="020B0604030504040204" pitchFamily="34" charset="0"/>
              </a:rPr>
              <a:t>december 2011</a:t>
            </a:r>
          </a:p>
        </p:txBody>
      </p:sp>
      <p:pic>
        <p:nvPicPr>
          <p:cNvPr id="6148" name="Picture 4" descr="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62088"/>
            <a:ext cx="7559675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96975"/>
            <a:ext cx="8496300" cy="5543550"/>
          </a:xfrm>
        </p:spPr>
        <p:txBody>
          <a:bodyPr anchor="ctr"/>
          <a:lstStyle/>
          <a:p>
            <a:pPr eaLnBrk="1" hangingPunct="1"/>
            <a:r>
              <a:rPr lang="sk-SK" altLang="sk-SK" b="1" smtClean="0">
                <a:solidFill>
                  <a:schemeClr val="tx1"/>
                </a:solidFill>
              </a:rPr>
              <a:t>Keď nemôže ísť</a:t>
            </a:r>
            <a:r>
              <a:rPr lang="en-US" altLang="sk-SK" b="1" smtClean="0">
                <a:solidFill>
                  <a:schemeClr val="tx1"/>
                </a:solidFill>
              </a:rPr>
              <a:t/>
            </a:r>
            <a:br>
              <a:rPr lang="en-US" altLang="sk-SK" b="1" smtClean="0">
                <a:solidFill>
                  <a:schemeClr val="tx1"/>
                </a:solidFill>
              </a:rPr>
            </a:br>
            <a:r>
              <a:rPr lang="sk-SK" altLang="sk-SK" b="1" smtClean="0">
                <a:solidFill>
                  <a:schemeClr val="tx1"/>
                </a:solidFill>
              </a:rPr>
              <a:t> prorok k hore, </a:t>
            </a:r>
            <a:r>
              <a:rPr lang="en-US" altLang="sk-SK" b="1" smtClean="0">
                <a:solidFill>
                  <a:schemeClr val="tx1"/>
                </a:solidFill>
              </a:rPr>
              <a:t/>
            </a:r>
            <a:br>
              <a:rPr lang="en-US" altLang="sk-SK" b="1" smtClean="0">
                <a:solidFill>
                  <a:schemeClr val="tx1"/>
                </a:solidFill>
              </a:rPr>
            </a:br>
            <a:r>
              <a:rPr lang="sk-SK" altLang="sk-SK" b="1" smtClean="0">
                <a:solidFill>
                  <a:schemeClr val="tx1"/>
                </a:solidFill>
              </a:rPr>
              <a:t>nech ho hora </a:t>
            </a:r>
            <a:r>
              <a:rPr lang="en-US" altLang="sk-SK" b="1" smtClean="0">
                <a:solidFill>
                  <a:schemeClr val="tx1"/>
                </a:solidFill>
              </a:rPr>
              <a:t/>
            </a:r>
            <a:br>
              <a:rPr lang="en-US" altLang="sk-SK" b="1" smtClean="0">
                <a:solidFill>
                  <a:schemeClr val="tx1"/>
                </a:solidFill>
              </a:rPr>
            </a:br>
            <a:r>
              <a:rPr lang="sk-SK" altLang="sk-SK" b="1" smtClean="0">
                <a:solidFill>
                  <a:schemeClr val="tx1"/>
                </a:solidFill>
              </a:rPr>
              <a:t>neustále sprevádza!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908175" y="476250"/>
            <a:ext cx="56038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6000">
                <a:solidFill>
                  <a:srgbClr val="FFFF00"/>
                </a:solidFill>
              </a:rPr>
              <a:t>Mierna úprava: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225" y="508000"/>
            <a:ext cx="9121775" cy="1143000"/>
          </a:xfrm>
        </p:spPr>
        <p:txBody>
          <a:bodyPr/>
          <a:lstStyle/>
          <a:p>
            <a:pPr eaLnBrk="1" hangingPunct="1"/>
            <a:r>
              <a:rPr lang="sk-SK" altLang="sk-SK" sz="6000" b="1" smtClean="0">
                <a:solidFill>
                  <a:srgbClr val="FFFF00"/>
                </a:solidFill>
              </a:rPr>
              <a:t>Domnelý ideál: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341438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sk-SK" sz="35000" b="1" smtClean="0"/>
              <a:t>1:</a:t>
            </a:r>
            <a:r>
              <a:rPr lang="sk-SK" altLang="sk-SK" sz="35000" b="1" smtClean="0"/>
              <a:t>1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1341438"/>
            <a:ext cx="8496300" cy="4103687"/>
          </a:xfrm>
        </p:spPr>
        <p:txBody>
          <a:bodyPr anchor="ctr"/>
          <a:lstStyle/>
          <a:p>
            <a:pPr eaLnBrk="1" hangingPunct="1"/>
            <a:r>
              <a:rPr lang="sk-SK" altLang="sk-SK" b="1" smtClean="0">
                <a:solidFill>
                  <a:schemeClr val="tx1"/>
                </a:solidFill>
              </a:rPr>
              <a:t>„Žiadna technológia </a:t>
            </a:r>
            <a:r>
              <a:rPr lang="sk-SK" altLang="sk-SK" b="1" noProof="1" smtClean="0">
                <a:solidFill>
                  <a:schemeClr val="tx1"/>
                </a:solidFill>
              </a:rPr>
              <a:t>výučby</a:t>
            </a:r>
            <a:br>
              <a:rPr lang="sk-SK" altLang="sk-SK" b="1" noProof="1" smtClean="0">
                <a:solidFill>
                  <a:schemeClr val="tx1"/>
                </a:solidFill>
              </a:rPr>
            </a:br>
            <a:r>
              <a:rPr lang="sk-SK" altLang="sk-SK" b="1" noProof="1" smtClean="0">
                <a:solidFill>
                  <a:schemeClr val="tx1"/>
                </a:solidFill>
              </a:rPr>
              <a:t>nie</a:t>
            </a:r>
            <a:r>
              <a:rPr lang="sk-SK" altLang="sk-SK" b="1" smtClean="0">
                <a:solidFill>
                  <a:schemeClr val="tx1"/>
                </a:solidFill>
              </a:rPr>
              <a:t> je </a:t>
            </a:r>
            <a:r>
              <a:rPr lang="sk-SK" altLang="sk-SK" b="1" noProof="1" smtClean="0">
                <a:solidFill>
                  <a:schemeClr val="tx1"/>
                </a:solidFill>
              </a:rPr>
              <a:t>kvalitnejšia</a:t>
            </a:r>
            <a:r>
              <a:rPr lang="sk-SK" altLang="sk-SK" b="1" smtClean="0">
                <a:solidFill>
                  <a:schemeClr val="tx1"/>
                </a:solidFill>
              </a:rPr>
              <a:t/>
            </a:r>
            <a:br>
              <a:rPr lang="sk-SK" altLang="sk-SK" b="1" smtClean="0">
                <a:solidFill>
                  <a:schemeClr val="tx1"/>
                </a:solidFill>
              </a:rPr>
            </a:br>
            <a:r>
              <a:rPr lang="sk-SK" altLang="sk-SK" b="1" noProof="1" smtClean="0">
                <a:solidFill>
                  <a:schemeClr val="tx1"/>
                </a:solidFill>
              </a:rPr>
              <a:t>ako</a:t>
            </a:r>
            <a:r>
              <a:rPr lang="sk-SK" altLang="sk-SK" b="1" smtClean="0">
                <a:solidFill>
                  <a:schemeClr val="tx1"/>
                </a:solidFill>
              </a:rPr>
              <a:t> iná technológia.“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meo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6799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apple_T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92375"/>
            <a:ext cx="4105275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apple_monitor_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6085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7" descr="imac-5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11488"/>
            <a:ext cx="50419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zvit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4537075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5" descr="euklid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8958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poznamky_skridelne-neu_N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99573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poznamky_skridelne-neu_Note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49275"/>
            <a:ext cx="469265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anotacie-Marv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481513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5" descr="anotacie-GoodRe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765175"/>
            <a:ext cx="45704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8785225" cy="1143000"/>
          </a:xfrm>
        </p:spPr>
        <p:txBody>
          <a:bodyPr/>
          <a:lstStyle/>
          <a:p>
            <a:pPr eaLnBrk="1" hangingPunct="1"/>
            <a:r>
              <a:rPr lang="sk-SK" altLang="sk-SK" sz="4500" b="1" smtClean="0">
                <a:solidFill>
                  <a:srgbClr val="C00000"/>
                </a:solidFill>
              </a:rPr>
              <a:t>Ideálna metóda záznamu textu: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205038"/>
            <a:ext cx="8856662" cy="965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sk-SK" sz="4800" b="1" dirty="0" smtClean="0">
                <a:solidFill>
                  <a:schemeClr val="tx2">
                    <a:lumMod val="10000"/>
                  </a:schemeClr>
                </a:solidFill>
              </a:rPr>
              <a:t>Písať všetkými 10 prstami?</a:t>
            </a:r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2051050" y="3475038"/>
            <a:ext cx="6192838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sk-SK" sz="4800" dirty="0" smtClean="0">
                <a:solidFill>
                  <a:schemeClr val="tx2">
                    <a:lumMod val="10000"/>
                  </a:schemeClr>
                </a:solidFill>
              </a:rPr>
              <a:t>Rukopis?</a:t>
            </a: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3563938" y="4770438"/>
            <a:ext cx="5761037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sk-SK" sz="4800" dirty="0" smtClean="0">
                <a:solidFill>
                  <a:schemeClr val="tx2">
                    <a:lumMod val="10000"/>
                  </a:schemeClr>
                </a:solidFill>
              </a:rPr>
              <a:t>Diktovanie?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build="p"/>
      <p:bldP spid="70662" grpId="0"/>
      <p:bldP spid="706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hr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2088"/>
            <a:ext cx="864235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 eaLnBrk="1" hangingPunct="1"/>
            <a:r>
              <a:rPr lang="la-Latn" altLang="sk-SK" sz="6200" b="1" i="1" smtClean="0">
                <a:solidFill>
                  <a:srgbClr val="0070C0"/>
                </a:solidFill>
              </a:rPr>
              <a:t>revolvere</a:t>
            </a:r>
            <a:r>
              <a:rPr lang="en-US" altLang="sk-SK" sz="6200" b="1" smtClean="0">
                <a:solidFill>
                  <a:srgbClr val="0070C0"/>
                </a:solidFill>
              </a:rPr>
              <a:t> </a:t>
            </a:r>
            <a:r>
              <a:rPr lang="en-US" altLang="sk-SK" sz="6200" b="1" smtClean="0">
                <a:solidFill>
                  <a:schemeClr val="tx1"/>
                </a:solidFill>
              </a:rPr>
              <a:t>=</a:t>
            </a:r>
            <a:r>
              <a:rPr lang="en-US" altLang="sk-SK" sz="6200" b="1" smtClean="0">
                <a:solidFill>
                  <a:srgbClr val="0000FF"/>
                </a:solidFill>
              </a:rPr>
              <a:t> </a:t>
            </a:r>
            <a:r>
              <a:rPr lang="sk-SK" altLang="sk-SK" sz="6200" b="1" smtClean="0">
                <a:solidFill>
                  <a:srgbClr val="C00000"/>
                </a:solidFill>
              </a:rPr>
              <a:t>otáčať sa</a:t>
            </a:r>
          </a:p>
        </p:txBody>
      </p:sp>
      <p:pic>
        <p:nvPicPr>
          <p:cNvPr id="8195" name="Picture 10" descr="revolve"/>
          <p:cNvPicPr>
            <a:picLocks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484313"/>
            <a:ext cx="6538912" cy="4905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2459038" cy="1143000"/>
          </a:xfrm>
        </p:spPr>
        <p:txBody>
          <a:bodyPr/>
          <a:lstStyle/>
          <a:p>
            <a:r>
              <a:rPr lang="sk-SK" altLang="sk-SK" b="1" i="1" smtClean="0"/>
              <a:t>projekt: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85225" cy="965200"/>
          </a:xfrm>
        </p:spPr>
        <p:txBody>
          <a:bodyPr/>
          <a:lstStyle/>
          <a:p>
            <a:pPr>
              <a:buFontTx/>
              <a:buNone/>
            </a:pPr>
            <a:r>
              <a:rPr lang="sk-SK" altLang="sk-SK" sz="5200" b="1" smtClean="0">
                <a:solidFill>
                  <a:srgbClr val="99CCFF"/>
                </a:solidFill>
              </a:rPr>
              <a:t>... aj počítač a </a:t>
            </a:r>
            <a:r>
              <a:rPr lang="sk-SK" altLang="sk-SK" sz="5200" b="1" noProof="1" smtClean="0">
                <a:solidFill>
                  <a:srgbClr val="99CCFF"/>
                </a:solidFill>
              </a:rPr>
              <a:t>tablet</a:t>
            </a:r>
            <a:r>
              <a:rPr lang="sk-SK" altLang="sk-SK" sz="5200" b="1" smtClean="0">
                <a:solidFill>
                  <a:srgbClr val="99CCFF"/>
                </a:solidFill>
              </a:rPr>
              <a:t> vypni!</a:t>
            </a:r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484438" y="333375"/>
            <a:ext cx="65516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k-SK" altLang="sk-SK">
                <a:solidFill>
                  <a:schemeClr val="tx1"/>
                </a:solidFill>
              </a:rPr>
              <a:t>Vypni </a:t>
            </a:r>
            <a:r>
              <a:rPr lang="sk-SK" altLang="sk-SK" noProof="1">
                <a:solidFill>
                  <a:schemeClr val="tx1"/>
                </a:solidFill>
              </a:rPr>
              <a:t>telku</a:t>
            </a:r>
            <a:r>
              <a:rPr lang="sk-SK" altLang="sk-SK">
                <a:solidFill>
                  <a:schemeClr val="tx1"/>
                </a:solidFill>
              </a:rPr>
              <a:t>, zapni seba!</a:t>
            </a:r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58775" y="3284538"/>
            <a:ext cx="8785225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sk-SK" altLang="sk-SK" sz="8000">
                <a:solidFill>
                  <a:srgbClr val="FFFF00"/>
                </a:solidFill>
              </a:rPr>
              <a:t>... a</a:t>
            </a:r>
            <a:r>
              <a:rPr lang="sk-SK" altLang="sk-SK" sz="8000"/>
              <a:t> </a:t>
            </a:r>
            <a:r>
              <a:rPr lang="sk-SK" altLang="sk-SK" sz="8000" noProof="1">
                <a:solidFill>
                  <a:srgbClr val="CC3300"/>
                </a:solidFill>
              </a:rPr>
              <a:t>mobil</a:t>
            </a:r>
            <a:r>
              <a:rPr lang="sk-SK" altLang="sk-SK" sz="8000"/>
              <a:t> </a:t>
            </a:r>
            <a:br>
              <a:rPr lang="sk-SK" altLang="sk-SK" sz="8000"/>
            </a:br>
            <a:r>
              <a:rPr lang="sk-SK" altLang="sk-SK" sz="8000" noProof="1">
                <a:solidFill>
                  <a:srgbClr val="FFFF00"/>
                </a:solidFill>
              </a:rPr>
              <a:t>vypnúť</a:t>
            </a:r>
            <a:r>
              <a:rPr lang="sk-SK" altLang="sk-SK" sz="8000">
                <a:solidFill>
                  <a:srgbClr val="FFFF00"/>
                </a:solidFill>
              </a:rPr>
              <a:t> netreba?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  <p:bldP spid="81924" grpId="0"/>
      <p:bldP spid="819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r>
              <a:rPr lang="sk-SK" altLang="sk-SK" sz="8000" b="1" i="1" smtClean="0">
                <a:solidFill>
                  <a:srgbClr val="FF9933"/>
                </a:solidFill>
              </a:rPr>
              <a:t>... a naozaj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628775"/>
            <a:ext cx="8928100" cy="504031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sk-SK" sz="33000" b="1" smtClean="0">
                <a:solidFill>
                  <a:srgbClr val="FFFF00"/>
                </a:solidFill>
              </a:rPr>
              <a:t>1:</a:t>
            </a:r>
            <a:r>
              <a:rPr lang="sk-SK" altLang="sk-SK" sz="33000" b="1" smtClean="0">
                <a:solidFill>
                  <a:srgbClr val="FFFF00"/>
                </a:solidFill>
              </a:rPr>
              <a:t>1</a:t>
            </a:r>
            <a:r>
              <a:rPr lang="sk-SK" altLang="sk-SK" sz="33000" b="1" smtClean="0">
                <a:solidFill>
                  <a:srgbClr val="FF9933"/>
                </a:solidFill>
              </a:rPr>
              <a:t>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vietnamcina-trojtablet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856662" cy="661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burz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257800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kancel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63925"/>
            <a:ext cx="43942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7_monitorov_pri_pra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900112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74638"/>
            <a:ext cx="8856663" cy="1143000"/>
          </a:xfrm>
        </p:spPr>
        <p:txBody>
          <a:bodyPr/>
          <a:lstStyle/>
          <a:p>
            <a:pPr eaLnBrk="1" hangingPunct="1"/>
            <a:r>
              <a:rPr lang="sk-SK" altLang="sk-SK" sz="8000" b="1" smtClean="0">
                <a:solidFill>
                  <a:schemeClr val="tx1"/>
                </a:solidFill>
              </a:rPr>
              <a:t>plná = ???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07950" y="1844675"/>
            <a:ext cx="3095625" cy="13684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sk-SK" sz="7500" b="1" smtClean="0">
                <a:solidFill>
                  <a:srgbClr val="CCCCFF"/>
                </a:solidFill>
              </a:rPr>
              <a:t>1:20</a:t>
            </a:r>
            <a:endParaRPr lang="sk-SK" altLang="sk-SK" sz="7500" b="1" smtClean="0">
              <a:solidFill>
                <a:srgbClr val="CCCCFF"/>
              </a:solidFill>
            </a:endParaRP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5435600" y="2133600"/>
            <a:ext cx="326707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sk-SK" sz="13000">
                <a:solidFill>
                  <a:srgbClr val="CCCCFF"/>
                </a:solidFill>
              </a:rPr>
              <a:t>1:1</a:t>
            </a:r>
            <a:endParaRPr lang="sk-SK" altLang="sk-SK" sz="13000">
              <a:solidFill>
                <a:srgbClr val="CCCCFF"/>
              </a:solidFill>
            </a:endParaRP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95288" y="2924175"/>
            <a:ext cx="50419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sk-SK" sz="26000"/>
              <a:t>x:1</a:t>
            </a:r>
            <a:endParaRPr lang="sk-SK" altLang="sk-SK" sz="26000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5795963" y="5084763"/>
            <a:ext cx="3600450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sk-SK" sz="10000">
                <a:solidFill>
                  <a:srgbClr val="FFFF00"/>
                </a:solidFill>
              </a:rPr>
              <a:t>X</a:t>
            </a:r>
            <a:r>
              <a:rPr lang="sk-SK" altLang="sk-SK" b="0"/>
              <a:t> </a:t>
            </a:r>
            <a:r>
              <a:rPr lang="sk-SK" altLang="sk-SK" sz="6600">
                <a:solidFill>
                  <a:srgbClr val="FFFF00"/>
                </a:solidFill>
              </a:rPr>
              <a:t>≥</a:t>
            </a:r>
            <a:r>
              <a:rPr lang="sk-SK" altLang="sk-SK"/>
              <a:t> </a:t>
            </a:r>
            <a:r>
              <a:rPr lang="en-US" altLang="sk-SK" sz="10000">
                <a:solidFill>
                  <a:srgbClr val="FFFF00"/>
                </a:solidFill>
              </a:rPr>
              <a:t>2</a:t>
            </a:r>
            <a:endParaRPr lang="sk-SK" altLang="sk-SK" sz="10000">
              <a:solidFill>
                <a:srgbClr val="FFFF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0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/>
      <p:bldP spid="80900" grpId="0"/>
      <p:bldP spid="80901" grpId="0"/>
      <p:bldP spid="809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Logo_Google_2013_Official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36613"/>
            <a:ext cx="4038600" cy="1389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6" descr="Facebook_logo_(square)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4292600"/>
            <a:ext cx="218598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9" descr="YouTube-logo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789363"/>
            <a:ext cx="4103688" cy="163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5" name="Picture 12" descr="Wikipedia-logo"/>
          <p:cNvPicPr>
            <a:picLocks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549275"/>
            <a:ext cx="2527300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4450"/>
            <a:ext cx="2663825" cy="2736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8000" b="1" i="1" smtClean="0">
                <a:latin typeface="Garamond" panose="02020404030301010803" pitchFamily="18" charset="0"/>
              </a:rPr>
              <a:t>ď</a:t>
            </a:r>
            <a:endParaRPr lang="sk-SK" altLang="sk-SK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smtClean="0"/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449263" y="4014788"/>
            <a:ext cx="26638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8000" i="1"/>
              <a:t>ž</a:t>
            </a: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933700" y="233363"/>
            <a:ext cx="26638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8000" i="1"/>
              <a:t>ť</a:t>
            </a: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57775" y="215900"/>
            <a:ext cx="26638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8000" i="1">
                <a:latin typeface="Garamond" panose="02020404030301010803" pitchFamily="18" charset="0"/>
              </a:rPr>
              <a:t>ň</a:t>
            </a: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7308850" y="549275"/>
            <a:ext cx="26638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8000" i="1">
                <a:latin typeface="Garamond" panose="02020404030301010803" pitchFamily="18" charset="0"/>
              </a:rPr>
              <a:t>ľ</a:t>
            </a: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2916238" y="4437063"/>
            <a:ext cx="26638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8000" i="1">
                <a:latin typeface="Garamond" panose="02020404030301010803" pitchFamily="18" charset="0"/>
              </a:rPr>
              <a:t>č</a:t>
            </a: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6480175" y="4292600"/>
            <a:ext cx="266382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8000" i="1"/>
              <a:t>š</a:t>
            </a:r>
            <a:endParaRPr lang="sk-SK" altLang="sk-SK" b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1692275" y="2663825"/>
            <a:ext cx="777557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12500">
                <a:solidFill>
                  <a:srgbClr val="FFFF00"/>
                </a:solidFill>
                <a:latin typeface="Arial Black" panose="020B0A04020102020204" pitchFamily="34" charset="0"/>
              </a:rPr>
              <a:t>UTF-8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sz="15000" b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b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atinsky-wor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381500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satinsky-pd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5538"/>
            <a:ext cx="4502150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satinsky-pdf-iph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37020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satinsky-pdf-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5888"/>
            <a:ext cx="3563937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81300"/>
            <a:ext cx="8229600" cy="495300"/>
          </a:xfrm>
        </p:spPr>
        <p:txBody>
          <a:bodyPr/>
          <a:lstStyle/>
          <a:p>
            <a:pPr eaLnBrk="1" hangingPunct="1"/>
            <a:r>
              <a:rPr lang="en-US" altLang="sk-SK" sz="6000" b="1" smtClean="0">
                <a:solidFill>
                  <a:schemeClr val="tx1"/>
                </a:solidFill>
              </a:rPr>
              <a:t>„</a:t>
            </a:r>
            <a:r>
              <a:rPr lang="sk-SK" altLang="sk-SK" sz="6000" b="1" smtClean="0">
                <a:solidFill>
                  <a:schemeClr val="tx1"/>
                </a:solidFill>
              </a:rPr>
              <a:t>Formát PDF – </a:t>
            </a:r>
            <a:br>
              <a:rPr lang="sk-SK" altLang="sk-SK" sz="6000" b="1" smtClean="0">
                <a:solidFill>
                  <a:schemeClr val="tx1"/>
                </a:solidFill>
              </a:rPr>
            </a:br>
            <a:r>
              <a:rPr lang="sk-SK" altLang="sk-SK" sz="6000" b="1" noProof="1" smtClean="0">
                <a:solidFill>
                  <a:schemeClr val="tx1"/>
                </a:solidFill>
              </a:rPr>
              <a:t>nevhodný</a:t>
            </a:r>
            <a:r>
              <a:rPr lang="sk-SK" altLang="sk-SK" sz="6000" b="1" smtClean="0">
                <a:solidFill>
                  <a:schemeClr val="tx1"/>
                </a:solidFill>
              </a:rPr>
              <a:t> </a:t>
            </a:r>
            <a:br>
              <a:rPr lang="sk-SK" altLang="sk-SK" sz="6000" b="1" smtClean="0">
                <a:solidFill>
                  <a:schemeClr val="tx1"/>
                </a:solidFill>
              </a:rPr>
            </a:br>
            <a:r>
              <a:rPr lang="sk-SK" altLang="sk-SK" sz="6000" b="1" noProof="1" smtClean="0">
                <a:solidFill>
                  <a:schemeClr val="tx1"/>
                </a:solidFill>
              </a:rPr>
              <a:t>na</a:t>
            </a:r>
            <a:r>
              <a:rPr lang="sk-SK" altLang="sk-SK" sz="6000" b="1" smtClean="0">
                <a:solidFill>
                  <a:schemeClr val="tx1"/>
                </a:solidFill>
              </a:rPr>
              <a:t> ľudskú spotrebu</a:t>
            </a:r>
            <a:r>
              <a:rPr lang="en-US" altLang="sk-SK" sz="6000" b="1" smtClean="0">
                <a:solidFill>
                  <a:schemeClr val="tx1"/>
                </a:solidFill>
              </a:rPr>
              <a:t>.“</a:t>
            </a:r>
            <a:endParaRPr lang="sk-SK" altLang="sk-SK" sz="6000" b="1" smtClean="0">
              <a:solidFill>
                <a:schemeClr val="tx1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5876925"/>
            <a:ext cx="8064500" cy="720725"/>
          </a:xfrm>
        </p:spPr>
        <p:txBody>
          <a:bodyPr/>
          <a:lstStyle/>
          <a:p>
            <a:pPr algn="r" eaLnBrk="1" hangingPunct="1">
              <a:buFontTx/>
              <a:buNone/>
            </a:pPr>
            <a:r>
              <a:rPr lang="en-US" altLang="sk-SK" b="1" i="1" smtClean="0"/>
              <a:t>  </a:t>
            </a:r>
            <a:r>
              <a:rPr lang="en-US" altLang="sk-SK" b="1" i="1" noProof="1" smtClean="0">
                <a:solidFill>
                  <a:srgbClr val="FFFF00"/>
                </a:solidFill>
              </a:rPr>
              <a:t>Jakob Nielsen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satinsky-op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8928100" cy="637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sk-SK" sz="1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sk-SK" sz="1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 Black" panose="020B0A040201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edvolený návrh 7">
    <a:dk1>
      <a:srgbClr val="5C1F00"/>
    </a:dk1>
    <a:lt1>
      <a:srgbClr val="FFFFFF"/>
    </a:lt1>
    <a:dk2>
      <a:srgbClr val="800000"/>
    </a:dk2>
    <a:lt2>
      <a:srgbClr val="DFD293"/>
    </a:lt2>
    <a:accent1>
      <a:srgbClr val="CC3300"/>
    </a:accent1>
    <a:accent2>
      <a:srgbClr val="BE7960"/>
    </a:accent2>
    <a:accent3>
      <a:srgbClr val="C0AAAA"/>
    </a:accent3>
    <a:accent4>
      <a:srgbClr val="DADADA"/>
    </a:accent4>
    <a:accent5>
      <a:srgbClr val="E2ADAA"/>
    </a:accent5>
    <a:accent6>
      <a:srgbClr val="AC6D56"/>
    </a:accent6>
    <a:hlink>
      <a:srgbClr val="FFFF99"/>
    </a:hlink>
    <a:folHlink>
      <a:srgbClr val="D3A219"/>
    </a:folHlink>
  </a:clrScheme>
</a:themeOverride>
</file>

<file path=ppt/theme/themeOverride10.xml><?xml version="1.0" encoding="utf-8"?>
<a:themeOverride xmlns:a="http://schemas.openxmlformats.org/drawingml/2006/main">
  <a:clrScheme name="Predvolený návrh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1.xml><?xml version="1.0" encoding="utf-8"?>
<a:themeOverride xmlns:a="http://schemas.openxmlformats.org/drawingml/2006/main">
  <a:clrScheme name="Predvolený návrh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12.xml><?xml version="1.0" encoding="utf-8"?>
<a:themeOverride xmlns:a="http://schemas.openxmlformats.org/drawingml/2006/main">
  <a:clrScheme name="Predvolený návrh 12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13.xml><?xml version="1.0" encoding="utf-8"?>
<a:themeOverride xmlns:a="http://schemas.openxmlformats.org/drawingml/2006/main">
  <a:clrScheme name="Predvolený návrh 7">
    <a:dk1>
      <a:srgbClr val="5C1F00"/>
    </a:dk1>
    <a:lt1>
      <a:srgbClr val="FFFFFF"/>
    </a:lt1>
    <a:dk2>
      <a:srgbClr val="800000"/>
    </a:dk2>
    <a:lt2>
      <a:srgbClr val="DFD293"/>
    </a:lt2>
    <a:accent1>
      <a:srgbClr val="CC3300"/>
    </a:accent1>
    <a:accent2>
      <a:srgbClr val="BE7960"/>
    </a:accent2>
    <a:accent3>
      <a:srgbClr val="C0AAAA"/>
    </a:accent3>
    <a:accent4>
      <a:srgbClr val="DADADA"/>
    </a:accent4>
    <a:accent5>
      <a:srgbClr val="E2ADAA"/>
    </a:accent5>
    <a:accent6>
      <a:srgbClr val="AC6D56"/>
    </a:accent6>
    <a:hlink>
      <a:srgbClr val="FFFF99"/>
    </a:hlink>
    <a:folHlink>
      <a:srgbClr val="D3A219"/>
    </a:folHlink>
  </a:clrScheme>
</a:themeOverride>
</file>

<file path=ppt/theme/themeOverride14.xml><?xml version="1.0" encoding="utf-8"?>
<a:themeOverride xmlns:a="http://schemas.openxmlformats.org/drawingml/2006/main">
  <a:clrScheme name="Predvolený návrh 10">
    <a:dk1>
      <a:srgbClr val="777777"/>
    </a:dk1>
    <a:lt1>
      <a:srgbClr val="FFFFFF"/>
    </a:lt1>
    <a:dk2>
      <a:srgbClr val="686B5D"/>
    </a:dk2>
    <a:lt2>
      <a:srgbClr val="D1D1CB"/>
    </a:lt2>
    <a:accent1>
      <a:srgbClr val="909082"/>
    </a:accent1>
    <a:accent2>
      <a:srgbClr val="809EA8"/>
    </a:accent2>
    <a:accent3>
      <a:srgbClr val="B9BAB6"/>
    </a:accent3>
    <a:accent4>
      <a:srgbClr val="DADADA"/>
    </a:accent4>
    <a:accent5>
      <a:srgbClr val="C6C6C1"/>
    </a:accent5>
    <a:accent6>
      <a:srgbClr val="738F98"/>
    </a:accent6>
    <a:hlink>
      <a:srgbClr val="FFCC66"/>
    </a:hlink>
    <a:folHlink>
      <a:srgbClr val="E9DCB9"/>
    </a:folHlink>
  </a:clrScheme>
</a:themeOverride>
</file>

<file path=ppt/theme/themeOverride15.xml><?xml version="1.0" encoding="utf-8"?>
<a:themeOverride xmlns:a="http://schemas.openxmlformats.org/drawingml/2006/main">
  <a:clrScheme name="Predvolený návrh 12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16.xml><?xml version="1.0" encoding="utf-8"?>
<a:themeOverride xmlns:a="http://schemas.openxmlformats.org/drawingml/2006/main">
  <a:clrScheme name="Predvolený návrh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17.xml><?xml version="1.0" encoding="utf-8"?>
<a:themeOverride xmlns:a="http://schemas.openxmlformats.org/drawingml/2006/main">
  <a:clrScheme name="Predvolený návrh 4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ECFAF7"/>
    </a:accent3>
    <a:accent4>
      <a:srgbClr val="000000"/>
    </a:accent4>
    <a:accent5>
      <a:srgbClr val="FFFFFF"/>
    </a:accent5>
    <a:accent6>
      <a:srgbClr val="7FB3E7"/>
    </a:accent6>
    <a:hlink>
      <a:srgbClr val="0066CC"/>
    </a:hlink>
    <a:folHlink>
      <a:srgbClr val="00A800"/>
    </a:folHlink>
  </a:clrScheme>
</a:themeOverride>
</file>

<file path=ppt/theme/themeOverride18.xml><?xml version="1.0" encoding="utf-8"?>
<a:themeOverride xmlns:a="http://schemas.openxmlformats.org/drawingml/2006/main">
  <a:clrScheme name="Predvolený návrh 6">
    <a:dk1>
      <a:srgbClr val="005A58"/>
    </a:dk1>
    <a:lt1>
      <a:srgbClr val="FFFFFF"/>
    </a:lt1>
    <a:dk2>
      <a:srgbClr val="008080"/>
    </a:dk2>
    <a:lt2>
      <a:srgbClr val="FFFF99"/>
    </a:lt2>
    <a:accent1>
      <a:srgbClr val="006462"/>
    </a:accent1>
    <a:accent2>
      <a:srgbClr val="6D6FC7"/>
    </a:accent2>
    <a:accent3>
      <a:srgbClr val="AAC0C0"/>
    </a:accent3>
    <a:accent4>
      <a:srgbClr val="DADADA"/>
    </a:accent4>
    <a:accent5>
      <a:srgbClr val="AAB8B7"/>
    </a:accent5>
    <a:accent6>
      <a:srgbClr val="6264B4"/>
    </a:accent6>
    <a:hlink>
      <a:srgbClr val="00FFFF"/>
    </a:hlink>
    <a:folHlink>
      <a:srgbClr val="00FF00"/>
    </a:folHlink>
  </a:clrScheme>
</a:themeOverride>
</file>

<file path=ppt/theme/themeOverride19.xml><?xml version="1.0" encoding="utf-8"?>
<a:themeOverride xmlns:a="http://schemas.openxmlformats.org/drawingml/2006/main">
  <a:clrScheme name="Predvolený návrh 12">
    <a:dk1>
      <a:srgbClr val="2D2015"/>
    </a:dk1>
    <a:lt1>
      <a:srgbClr val="FFFFFF"/>
    </a:lt1>
    <a:dk2>
      <a:srgbClr val="523E26"/>
    </a:dk2>
    <a:lt2>
      <a:srgbClr val="DFC08D"/>
    </a:lt2>
    <a:accent1>
      <a:srgbClr val="8C7B70"/>
    </a:accent1>
    <a:accent2>
      <a:srgbClr val="8F5F2F"/>
    </a:accent2>
    <a:accent3>
      <a:srgbClr val="B3AFAC"/>
    </a:accent3>
    <a:accent4>
      <a:srgbClr val="DADADA"/>
    </a:accent4>
    <a:accent5>
      <a:srgbClr val="C5BFBB"/>
    </a:accent5>
    <a:accent6>
      <a:srgbClr val="81552A"/>
    </a:accent6>
    <a:hlink>
      <a:srgbClr val="CCB400"/>
    </a:hlink>
    <a:folHlink>
      <a:srgbClr val="8C9EA0"/>
    </a:folHlink>
  </a:clrScheme>
</a:themeOverride>
</file>

<file path=ppt/theme/themeOverride2.xml><?xml version="1.0" encoding="utf-8"?>
<a:themeOverride xmlns:a="http://schemas.openxmlformats.org/drawingml/2006/main">
  <a:clrScheme name="Predvolený návrh 4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ECFAF7"/>
    </a:accent3>
    <a:accent4>
      <a:srgbClr val="000000"/>
    </a:accent4>
    <a:accent5>
      <a:srgbClr val="FFFFFF"/>
    </a:accent5>
    <a:accent6>
      <a:srgbClr val="7FB3E7"/>
    </a:accent6>
    <a:hlink>
      <a:srgbClr val="0066CC"/>
    </a:hlink>
    <a:folHlink>
      <a:srgbClr val="00A800"/>
    </a:folHlink>
  </a:clrScheme>
</a:themeOverride>
</file>

<file path=ppt/theme/themeOverride20.xml><?xml version="1.0" encoding="utf-8"?>
<a:themeOverride xmlns:a="http://schemas.openxmlformats.org/drawingml/2006/main">
  <a:clrScheme name="Predvolený návrh 10">
    <a:dk1>
      <a:srgbClr val="777777"/>
    </a:dk1>
    <a:lt1>
      <a:srgbClr val="FFFFFF"/>
    </a:lt1>
    <a:dk2>
      <a:srgbClr val="686B5D"/>
    </a:dk2>
    <a:lt2>
      <a:srgbClr val="D1D1CB"/>
    </a:lt2>
    <a:accent1>
      <a:srgbClr val="909082"/>
    </a:accent1>
    <a:accent2>
      <a:srgbClr val="809EA8"/>
    </a:accent2>
    <a:accent3>
      <a:srgbClr val="B9BAB6"/>
    </a:accent3>
    <a:accent4>
      <a:srgbClr val="DADADA"/>
    </a:accent4>
    <a:accent5>
      <a:srgbClr val="C6C6C1"/>
    </a:accent5>
    <a:accent6>
      <a:srgbClr val="738F98"/>
    </a:accent6>
    <a:hlink>
      <a:srgbClr val="FFCC66"/>
    </a:hlink>
    <a:folHlink>
      <a:srgbClr val="E9DCB9"/>
    </a:folHlink>
  </a:clrScheme>
</a:themeOverride>
</file>

<file path=ppt/theme/themeOverride21.xml><?xml version="1.0" encoding="utf-8"?>
<a:themeOverride xmlns:a="http://schemas.openxmlformats.org/drawingml/2006/main">
  <a:clrScheme name="Predvolený návrh 4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ECFAF7"/>
    </a:accent3>
    <a:accent4>
      <a:srgbClr val="000000"/>
    </a:accent4>
    <a:accent5>
      <a:srgbClr val="FFFFFF"/>
    </a:accent5>
    <a:accent6>
      <a:srgbClr val="7FB3E7"/>
    </a:accent6>
    <a:hlink>
      <a:srgbClr val="0066CC"/>
    </a:hlink>
    <a:folHlink>
      <a:srgbClr val="00A800"/>
    </a:folHlink>
  </a:clrScheme>
</a:themeOverride>
</file>

<file path=ppt/theme/themeOverride22.xml><?xml version="1.0" encoding="utf-8"?>
<a:themeOverride xmlns:a="http://schemas.openxmlformats.org/drawingml/2006/main">
  <a:clrScheme name="Predvolený návrh 7">
    <a:dk1>
      <a:srgbClr val="5C1F00"/>
    </a:dk1>
    <a:lt1>
      <a:srgbClr val="FFFFFF"/>
    </a:lt1>
    <a:dk2>
      <a:srgbClr val="800000"/>
    </a:dk2>
    <a:lt2>
      <a:srgbClr val="DFD293"/>
    </a:lt2>
    <a:accent1>
      <a:srgbClr val="CC3300"/>
    </a:accent1>
    <a:accent2>
      <a:srgbClr val="BE7960"/>
    </a:accent2>
    <a:accent3>
      <a:srgbClr val="C0AAAA"/>
    </a:accent3>
    <a:accent4>
      <a:srgbClr val="DADADA"/>
    </a:accent4>
    <a:accent5>
      <a:srgbClr val="E2ADAA"/>
    </a:accent5>
    <a:accent6>
      <a:srgbClr val="AC6D56"/>
    </a:accent6>
    <a:hlink>
      <a:srgbClr val="FFFF99"/>
    </a:hlink>
    <a:folHlink>
      <a:srgbClr val="D3A219"/>
    </a:folHlink>
  </a:clrScheme>
</a:themeOverride>
</file>

<file path=ppt/theme/themeOverride3.xml><?xml version="1.0" encoding="utf-8"?>
<a:themeOverride xmlns:a="http://schemas.openxmlformats.org/drawingml/2006/main">
  <a:clrScheme name="Predvolený návrh 5">
    <a:dk1>
      <a:srgbClr val="000000"/>
    </a:dk1>
    <a:lt1>
      <a:srgbClr val="FFFFD9"/>
    </a:lt1>
    <a:dk2>
      <a:srgbClr val="000000"/>
    </a:dk2>
    <a:lt2>
      <a:srgbClr val="777777"/>
    </a:lt2>
    <a:accent1>
      <a:srgbClr val="FFFFF7"/>
    </a:accent1>
    <a:accent2>
      <a:srgbClr val="33CCCC"/>
    </a:accent2>
    <a:accent3>
      <a:srgbClr val="FFFFE9"/>
    </a:accent3>
    <a:accent4>
      <a:srgbClr val="000000"/>
    </a:accent4>
    <a:accent5>
      <a:srgbClr val="FFFFFA"/>
    </a:accent5>
    <a:accent6>
      <a:srgbClr val="2DB9B9"/>
    </a:accent6>
    <a:hlink>
      <a:srgbClr val="FF5050"/>
    </a:hlink>
    <a:folHlink>
      <a:srgbClr val="FF9900"/>
    </a:folHlink>
  </a:clrScheme>
</a:themeOverride>
</file>

<file path=ppt/theme/themeOverride4.xml><?xml version="1.0" encoding="utf-8"?>
<a:themeOverride xmlns:a="http://schemas.openxmlformats.org/drawingml/2006/main">
  <a:clrScheme name="Predvolený návrh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5.xml><?xml version="1.0" encoding="utf-8"?>
<a:themeOverride xmlns:a="http://schemas.openxmlformats.org/drawingml/2006/main">
  <a:clrScheme name="Predvolený návrh 11">
    <a:dk1>
      <a:srgbClr val="3E3E5C"/>
    </a:dk1>
    <a:lt1>
      <a:srgbClr val="FFFFFF"/>
    </a:lt1>
    <a:dk2>
      <a:srgbClr val="666699"/>
    </a:dk2>
    <a:lt2>
      <a:srgbClr val="FFFFFF"/>
    </a:lt2>
    <a:accent1>
      <a:srgbClr val="60597B"/>
    </a:accent1>
    <a:accent2>
      <a:srgbClr val="6666FF"/>
    </a:accent2>
    <a:accent3>
      <a:srgbClr val="B8B8CA"/>
    </a:accent3>
    <a:accent4>
      <a:srgbClr val="DADADA"/>
    </a:accent4>
    <a:accent5>
      <a:srgbClr val="B6B5BF"/>
    </a:accent5>
    <a:accent6>
      <a:srgbClr val="5C5CE7"/>
    </a:accent6>
    <a:hlink>
      <a:srgbClr val="99CCFF"/>
    </a:hlink>
    <a:folHlink>
      <a:srgbClr val="FFFF99"/>
    </a:folHlink>
  </a:clrScheme>
</a:themeOverride>
</file>

<file path=ppt/theme/themeOverride6.xml><?xml version="1.0" encoding="utf-8"?>
<a:themeOverride xmlns:a="http://schemas.openxmlformats.org/drawingml/2006/main">
  <a:clrScheme name="Predvolený návrh 4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ECFAF7"/>
    </a:accent3>
    <a:accent4>
      <a:srgbClr val="000000"/>
    </a:accent4>
    <a:accent5>
      <a:srgbClr val="FFFFFF"/>
    </a:accent5>
    <a:accent6>
      <a:srgbClr val="7FB3E7"/>
    </a:accent6>
    <a:hlink>
      <a:srgbClr val="0066CC"/>
    </a:hlink>
    <a:folHlink>
      <a:srgbClr val="00A800"/>
    </a:folHlink>
  </a:clrScheme>
</a:themeOverride>
</file>

<file path=ppt/theme/themeOverride7.xml><?xml version="1.0" encoding="utf-8"?>
<a:themeOverride xmlns:a="http://schemas.openxmlformats.org/drawingml/2006/main">
  <a:clrScheme name="Predvolený návrh 7">
    <a:dk1>
      <a:srgbClr val="5C1F00"/>
    </a:dk1>
    <a:lt1>
      <a:srgbClr val="FFFFFF"/>
    </a:lt1>
    <a:dk2>
      <a:srgbClr val="800000"/>
    </a:dk2>
    <a:lt2>
      <a:srgbClr val="DFD293"/>
    </a:lt2>
    <a:accent1>
      <a:srgbClr val="CC3300"/>
    </a:accent1>
    <a:accent2>
      <a:srgbClr val="BE7960"/>
    </a:accent2>
    <a:accent3>
      <a:srgbClr val="C0AAAA"/>
    </a:accent3>
    <a:accent4>
      <a:srgbClr val="DADADA"/>
    </a:accent4>
    <a:accent5>
      <a:srgbClr val="E2ADAA"/>
    </a:accent5>
    <a:accent6>
      <a:srgbClr val="AC6D56"/>
    </a:accent6>
    <a:hlink>
      <a:srgbClr val="FFFF99"/>
    </a:hlink>
    <a:folHlink>
      <a:srgbClr val="D3A219"/>
    </a:folHlink>
  </a:clrScheme>
</a:themeOverride>
</file>

<file path=ppt/theme/themeOverride8.xml><?xml version="1.0" encoding="utf-8"?>
<a:themeOverride xmlns:a="http://schemas.openxmlformats.org/drawingml/2006/main">
  <a:clrScheme name="Predvolený návrh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ppt/theme/themeOverride9.xml><?xml version="1.0" encoding="utf-8"?>
<a:themeOverride xmlns:a="http://schemas.openxmlformats.org/drawingml/2006/main">
  <a:clrScheme name="Predvolený návrh 4">
    <a:dk1>
      <a:srgbClr val="000000"/>
    </a:dk1>
    <a:lt1>
      <a:srgbClr val="DEF6F1"/>
    </a:lt1>
    <a:dk2>
      <a:srgbClr val="000000"/>
    </a:dk2>
    <a:lt2>
      <a:srgbClr val="969696"/>
    </a:lt2>
    <a:accent1>
      <a:srgbClr val="FFFFFF"/>
    </a:accent1>
    <a:accent2>
      <a:srgbClr val="8DC6FF"/>
    </a:accent2>
    <a:accent3>
      <a:srgbClr val="ECFAF7"/>
    </a:accent3>
    <a:accent4>
      <a:srgbClr val="000000"/>
    </a:accent4>
    <a:accent5>
      <a:srgbClr val="FFFFFF"/>
    </a:accent5>
    <a:accent6>
      <a:srgbClr val="7FB3E7"/>
    </a:accent6>
    <a:hlink>
      <a:srgbClr val="0066CC"/>
    </a:hlink>
    <a:folHlink>
      <a:srgbClr val="00A8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425</Words>
  <Application>Microsoft Office PowerPoint</Application>
  <PresentationFormat>On-screen Show (4:3)</PresentationFormat>
  <Paragraphs>89</Paragraphs>
  <Slides>35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 Black</vt:lpstr>
      <vt:lpstr>Arial</vt:lpstr>
      <vt:lpstr>Verdana</vt:lpstr>
      <vt:lpstr>Garamond</vt:lpstr>
      <vt:lpstr>Times New Roman</vt:lpstr>
      <vt:lpstr>Predvolený návrh</vt:lpstr>
      <vt:lpstr>Je škola  plná tabletov  lepšia?</vt:lpstr>
      <vt:lpstr>ipad.vdp.sk</vt:lpstr>
      <vt:lpstr>revolvere = otáčať sa</vt:lpstr>
      <vt:lpstr>PowerPoint Presentation</vt:lpstr>
      <vt:lpstr>PowerPoint Presentation</vt:lpstr>
      <vt:lpstr>PowerPoint Presentation</vt:lpstr>
      <vt:lpstr>PowerPoint Presentation</vt:lpstr>
      <vt:lpstr>„Formát PDF –  nevhodný  na ľudskú spotrebu.“</vt:lpstr>
      <vt:lpstr>PowerPoint Presentation</vt:lpstr>
      <vt:lpstr>EPUB!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Keď nemôže ísť  prorok k hore,  nech príde hora  za prorokom!</vt:lpstr>
      <vt:lpstr>Ako vyzerá realita?</vt:lpstr>
      <vt:lpstr>Keď nemôže ísť  prorok k hore,  nech ho hora  neustále sprevádza!</vt:lpstr>
      <vt:lpstr>Domnelý ideál:</vt:lpstr>
      <vt:lpstr>„Žiadna technológia výučby nie je kvalitnejšia ako iná technológia.“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Ideálna metóda záznamu textu:</vt:lpstr>
      <vt:lpstr>PowerPoint Presentation</vt:lpstr>
      <vt:lpstr>projekt:</vt:lpstr>
      <vt:lpstr>... a naozaj</vt:lpstr>
      <vt:lpstr>PowerPoint Presentation</vt:lpstr>
      <vt:lpstr>PowerPoint Presentation</vt:lpstr>
      <vt:lpstr>PowerPoint Presentation</vt:lpstr>
      <vt:lpstr>plná = ???</vt:lpstr>
    </vt:vector>
  </TitlesOfParts>
  <Company>NF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AA</dc:creator>
  <cp:lastModifiedBy>Vladimír Burjan</cp:lastModifiedBy>
  <cp:revision>277</cp:revision>
  <dcterms:created xsi:type="dcterms:W3CDTF">2015-05-27T01:05:58Z</dcterms:created>
  <dcterms:modified xsi:type="dcterms:W3CDTF">2015-06-18T18:00:16Z</dcterms:modified>
</cp:coreProperties>
</file>