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6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7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notesSlides/notesSlide9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10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11.xml" ContentType="application/vnd.openxmlformats-officedocument.presentationml.notesSlide+xml"/>
  <Override PartName="/ppt/ink/ink24.xml" ContentType="application/inkml+xml"/>
  <Override PartName="/ppt/notesSlides/notesSlide12.xml" ContentType="application/vnd.openxmlformats-officedocument.presentationml.notesSlide+xml"/>
  <Override PartName="/ppt/ink/ink25.xml" ContentType="application/inkml+xml"/>
  <Override PartName="/ppt/notesSlides/notesSlide13.xml" ContentType="application/vnd.openxmlformats-officedocument.presentationml.notesSlide+xml"/>
  <Override PartName="/ppt/ink/ink26.xml" ContentType="application/inkml+xml"/>
  <Override PartName="/ppt/notesSlides/notesSlide14.xml" ContentType="application/vnd.openxmlformats-officedocument.presentationml.notesSlide+xml"/>
  <Override PartName="/ppt/ink/ink27.xml" ContentType="application/inkml+xml"/>
  <Override PartName="/ppt/notesSlides/notesSlide15.xml" ContentType="application/vnd.openxmlformats-officedocument.presentationml.notesSlide+xml"/>
  <Override PartName="/ppt/ink/ink28.xml" ContentType="application/inkml+xml"/>
  <Override PartName="/ppt/notesSlides/notesSlide16.xml" ContentType="application/vnd.openxmlformats-officedocument.presentationml.notesSlide+xml"/>
  <Override PartName="/ppt/ink/ink29.xml" ContentType="application/inkml+xml"/>
  <Override PartName="/ppt/notesSlides/notesSlide17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8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notesSlides/notesSlide19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notesSlides/notesSlide20.xml" ContentType="application/vnd.openxmlformats-officedocument.presentationml.notesSlide+xml"/>
  <Override PartName="/ppt/ink/ink37.xml" ContentType="application/inkml+xml"/>
  <Override PartName="/ppt/notesSlides/notesSlide21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notesSlides/notesSlide22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23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24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25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26.xml" ContentType="application/vnd.openxmlformats-officedocument.presentationml.notesSlide+xml"/>
  <Override PartName="/ppt/ink/ink58.xml" ContentType="application/inkml+xml"/>
  <Override PartName="/ppt/notesSlides/notesSlide27.xml" ContentType="application/vnd.openxmlformats-officedocument.presentationml.notesSlide+xml"/>
  <Override PartName="/ppt/ink/ink5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2" r:id="rId4"/>
    <p:sldId id="273" r:id="rId5"/>
    <p:sldId id="274" r:id="rId6"/>
    <p:sldId id="271" r:id="rId7"/>
    <p:sldId id="292" r:id="rId8"/>
    <p:sldId id="287" r:id="rId9"/>
    <p:sldId id="294" r:id="rId10"/>
    <p:sldId id="259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289" r:id="rId21"/>
    <p:sldId id="311" r:id="rId22"/>
    <p:sldId id="306" r:id="rId23"/>
    <p:sldId id="307" r:id="rId24"/>
    <p:sldId id="309" r:id="rId25"/>
    <p:sldId id="310" r:id="rId26"/>
    <p:sldId id="305" r:id="rId27"/>
    <p:sldId id="304" r:id="rId2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D1C24"/>
    <a:srgbClr val="FFFFFF"/>
    <a:srgbClr val="AB0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11" autoAdjust="0"/>
  </p:normalViewPr>
  <p:slideViewPr>
    <p:cSldViewPr snapToGrid="0">
      <p:cViewPr varScale="1">
        <p:scale>
          <a:sx n="83" d="100"/>
          <a:sy n="8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21:05.6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383 1405 8776,'-46'0'4132,"46"0"-1409,-35-20-737,35 20-225,-9-27-383,9 27-1378,0 0 1057,26-28-161,-26 28-127,0 0-769,69-19 705,-22 10-65,36 9-63,-83 0-577,82 0 513,-82 0-513,116 14 480,-116-14-480,112 7 416,27 19-31,-139-26-385,146 21 352,-4 22 0,-142-43-352,143 48 289,-14 24 31,-16 6-128,-113-78-192,100 90 256,-100-90-256,81 98 225,-81-98-225,69 103 128,-69-103-128,37 98 224,-1-5-32,-20-5 0,-16-88-192,0 75 128,-20-11 161,20-64-289,-47 62 192,47-62-192,-50 56 192,-47 1 0,97-57-192,-116 56 64,116-56-64,-140 57 128,140-57-128,-163 53 64,-3 0 65,166-53-129,-167 44-32,167-44 32,-165 43 32,8-11-32,13-7 64,144-25-64,-110 9 0,0-9 0,22 9 0,88-9 0,-77 0-32,13 0 32,64 0 0,-41 0-193,0 0-223,41 0 416,0 0-961,-15 32-1313,15-32 2274,0 0-5477,79 0-96,-79 0 5573,76-13-5670,17-22 1,23-14 576,3 0 5093,-6-3 0,-19-12 0</inkml:trace>
  <inkml:trace contextRef="#ctx0" brushRef="#br0" timeOffset="-657">1088 1558 6278,'0'0'4228,"0"0"-1313,0 0-193,0 0-223,0 0-417,13 38-417,-26 4-416,13-42-1249,0 78 1089,0 12-224,0-90-865,0 120 705,0 14-97,0-134-608,0 160 513,12 11-33,-12-171-480,13 182 481,-13-182-481,15 179 448,1 4-95,-16-183-353,19 172 320,-19-172-320,19 169 320,-4-22-96,-15-147-224,14 136 225,-14-136-225,9 113 192,0-16-64,-9-16 0,0-16-32,0-9-64,0-11-32,0-4 32,0-41-32,0 30 32,0 0-32,0-30 32,0 0-32,-18 42-96,18-42 96,0 0-192,0 0 192,0 0-480,0 0 480,-20-31-1506,31-6-2594,-11-44-1377,0-16-128,18-20-65,-18 117 5670,12-131-5509,-12 131 5509</inkml:trace>
  <inkml:trace contextRef="#ctx0" brushRef="#br0" timeOffset="1392">2619 1596 7815,'0'0'4357,"-28"-55"-162,28 55-1984,47-58-226,9 37-415,4-18-289,-60 39-1281,88-14 1121,9-8-160,25 22-96,-122 0-865,117 9 737,-117-9-737,130 32 640,-14 6-127,5 17-65,-18 4-128,-103-59-320,97 69 321,-10 1-97,-31-2 0,-56-68-224,48 64 192,-33-3 33,-15-4-65,-22 5-32,-19-4 0,-22-3-64,-31-4 64,0 1-128,94-52 0,-119 48 32,11-1 0,0-3 0,2-6-32,19-4-32,-1 0 32,31-6 0,2 4-32,22 3 0,5 2 0,19 3 0,9 7 64,18 10 0,24 5 64,4 10-32,34 1 96,4 2-63,27 13 31,3-6 32,21 3-32,3-4 32,-138-81-160,129 84 160,6-8 0,-19 5-31,-9-6 63,-107-75-192,95 73 160,-10-8-64,-85-65-96,76 60 64,-20-7-64,-1-12 0,-14-10 0,-41-31 0,38 23 0,-38-23 0,0 0 0,43 30 0,-43-30 0,0 0 0,0 0 0,0 0 0,0 0 0,0 0-1025,-43-62-3171,27 17-1633,16 45 5829,-11-72-5894,0-11-96,3-22 65,8 15 5925,0 90 0,0-94 0,0 94 0</inkml:trace>
  <inkml:trace contextRef="#ctx0" brushRef="#br0" timeOffset="922">2905 1670 7015,'0'0'4132,"15"-33"-929,-15 4-641,0 29-2562,0 0 2338,0-28-352,19 56-320,-19-2-289,0 46-160,0 15-192,0 38-256,0 17-129,0 40-63,0 12-129,0 9-63,0-5 31,7 1-160,-7-22-31,12-11-1,-12-24-64,9-28-64,-9-23 32,7-27-96,-7-22-64,0-42 0,0 26-64,0-26 96,0 0-352,-7-56-321,-8-10-896,15 66 1569,9-56-3396,-9-28-2049,0-11 0,7-12-128,5-3 160,7 1 2562</inkml:trace>
  <inkml:trace contextRef="#ctx0" brushRef="#br0" timeOffset="3155">5020 2531 7143,'0'0'0,"0"0"4836,0 0 129,0 0-4965,0 0 3299,32 0-704,14 9-481,-46-9-2114,75 37 1601,13-19-448,36 17-288,9-9-320,-133-26-545,152 23 384,-5-3-160,-9-2-32,-138-18-192,116 10 128,-11-10-64,-31 12 1,-27-12-162,-47 0 97,0 0-256,0 0-897,0 0-2434,0 0-1826,-29-37-65,2-9-63,-5-12-64,6-20 2562</inkml:trace>
  <inkml:trace contextRef="#ctx0" brushRef="#br0" timeOffset="2358">5571 1312 7751,'0'0'4517,"0"0"-1186,0 0-481,0 53-383,-26-4-449,7 55-385,19-104-1633,-34 116 1249,-9 53-224,43-169-1025,-63 187 705,3 37-128,60-224-577,-68 231 352,8 3-64,60-234-288,-63 223 288,17-23-159,-2-23-1,32-36-64,4-30 64,12-36-128,0-25 128,0-25-64,0-25-32,0 0-192,16-54-320,-16 54 480,9-62-769,16-1-865,-25 63 1634,10-106-3139,27 4-2178,1-14-64,18-12 0,-9 2 128,6 2 3043</inkml:trace>
  <inkml:trace contextRef="#ctx0" brushRef="#br0" timeOffset="2717">5571 1496 8040,'0'-35'4580,"0"35"128,0 0-2209,0 0-2499,0 0 2018,54 60-257,-26-10-319,38 41-161,-66-91-1281,57 100 1025,-57-100-1025,86 136 833,0 10-193,8 30-63,-94-176-577,93 182 416,-93-182-416,102 185 385,-102-185-385,103 184 384,-21-5-192,2-17 32,-17-13 1,-3-19-65,-64-130-160,52 107 128,-7-23 0,-13-23-64,-32-61-64,15 47 0,4-20 96,-19-27-96,0 0 0,0 0-32,0 0-64,0 0-160,0 0 256,0 0-577,-42-40-864,42 40-1794,-29-56-2371,13 11-63,-19-13 0,11-8 127,-29-9 1859,53 75 3683</inkml:trace>
  <inkml:trace contextRef="#ctx0" brushRef="#br0" timeOffset="3561">5763 1 13677,'-12'37'5253,"25"27"0,-13 0-3235,49 39-577,-8 2-640,-41-105-801,60 113 544,-3 5-159,11-11-193,-68-107-192,62 96 64,-6-27-480,-4-6-930,-28-38-3106,5-5-897,-29-20-32,30 0-224,-30 0 5605,0 0-5477</inkml:trace>
  <inkml:trace contextRef="#ctx0" brushRef="#br0" timeOffset="5295">8558 1596 7335,'0'-34'3075,"0"34"-353,0-36-255,0 36-289,18-43-288,-18 43-417,16-50-224,-16 50-256,0-57-96,0 57-128,0-55-65,0 55-191,-34-52-97,6 31-192,-10 8 33,-9 4-129,-10 9 0,57 0-128,-66 0 64,66 0-64,-69 0 32,-13 9 32,7 8-32,-17 11 64,4 8-128,0 6 96,0 17-96,6 16 128,-4 16-128,11 13 32,-7 23 0,20 15 32,10 15 64,16 14-64,36-171-32,-26 177 97,26 3-33,0-7 32,0-173-96,40 170 160,15-16 0,-55-154-160,81 135 160,24-23 32,12-20 0,11-24 65,-128-68-257,136 44 256,1-13 32,-4-15-64,-133-16-224,126 0 193,-126 0-193,107 0 192,-107 0-192,85 0 192,-7-9-64,-78 9-128,59 0 96,-12-7-32,-16 7 0,-5 0-64,-26 0-64,0 0 64,31-22-256,-31 22 256,0 0-480,12-39-674,-12 39-1792,0 0 2946,11-51-5574,-11 18 1,0 33 5573,-18-37-5669,-5-1 63,1 2 1923</inkml:trace>
  <inkml:trace contextRef="#ctx0" brushRef="#br0" timeOffset="7308">9360 2602 6598,'-53'12'4388,"53"-12"193,0 0-1987,-41 0-288,41 0-416,31 0-352,-31 0-1538,42 12 1281,-5-12-224,42 15-32,-79-15-1025,81 0 801,40 17-161,12-5-127,32 2-65,14-14-64,15 17-31,-3-17-33,-16 13-96,-18-6 33,-22-7-65,-32 12-32,-31 3 0,-28-4-96,-44-11-32,32 26-192,-32-26-288,0 0-1058,0 0 1506,-41 11-5637,41-11-65,0 0 5702,-53-54-5861,53 54 5861,-42-47-5958,-5-5 5958,7 7 0,-4-2 0,6-5 0,17 11 0,21 41 0,-42-45 0,42 45 0</inkml:trace>
  <inkml:trace contextRef="#ctx0" brushRef="#br0" timeOffset="6292">9891 1136 7944,'22'-28'4452,"-22"28"-1377,0 0-353,0 0-416,0 38-512,0 40-385,-25 16-416,9 50-192,-20 25-160,3 40-97,-9 27-191,1 15 31,2-10-192,-2-13 0,8-28 97,33-200-289,-22 174 224,7-36-32,15-35 0,-13-37 32,13-16-63,-7-25 31,7-25-64,0 0-64,0 0-64,0 0-64,0 0-256,0 0-353,-32-22-1249,32 22-2402,16-54-1057,-4-5-32,16-12 0,5-23 32</inkml:trace>
  <inkml:trace contextRef="#ctx0" brushRef="#br0" timeOffset="6730">9920 1134 9865,'-15'-36'4741,"15"36"-1026,0 0-1152,15 32-385,17 32-513,-7 3-512,24 32-160,7 15-320,14 20-64,15 13-97,5 16-63,-2 3-33,9 12-32,-2 4 1,8 3-33,-6-7-64,1 1 1,-12-11-65,8-13-32,-13-13 0,-5-21-64,-8-23 0,-20-17-64,-10-21 65,-38-60-129,25 47 96,-25-47-32,0 0-64,18 37 64,-18-37-64,0 0-96,-41-41-64,16 9-225,-3 0-255,28 32 640,-35-48-1474,35 48-2113,0 0 3587,-56-72-5702,56 72 5702,-31-51-5701,31 51 5701,-30-59-5765,-3-4 159,33 63 5606,-36-72-3395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4-30T12:58:04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75 2819,'0'0'3203,"-23"0"64,23 0-2370,0 0-705,0 0 160,0 0-352,0 0 513,20 5 159,-2-2 97,-2-3 64,10 4 96,3-4-32,10 5-33,3-5-127,12 5-96,4-5-161,14 5-128,6-5 65,9 4-161,9-4 64,-96 0-320,104 5 225,2-5 191,8 7-128,-1-4 97,7 7-33,1-6-32,4 3 33,0 0-97,3-1 0,-128-6-256,135 3 128,-135-3-128,141 4 128,5-4 32,3 0 33,1 0-65,9-4 32,-2 0 96,4 4-32,-2-5-31,2 5 31,-2-4-32,0 4-64,2-3 0,0 3 0,0-5-96,3 5 0,1-6 32,6 2-32,-2-2 33,2 3-1,2 0 32,1-6 64,2 3-192,1-1 256,-2 1-160,2-2 160,-4-1-192,-1 1 225,-4 0-193,-1 1 96,-6 2 32,-7 1-64,-6-1-32,-10 5 0,-10 0-32,-9 0-32,-12 0 0,-16 0 0,-11 0-64,-17 5-256,-11-3-897,-21-2-3876,-9-2 32,-10-3-159,-12 5 95,-16-11 128,-2 6 4965,1-2 0,-4 1 0,8 2 0,-1 4 0,2 0 0,12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4-30T12:58:04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77 2819,'0'0'3203,"-25"0"64,25 0-2370,0 0-705,0 0 160,0 0-352,0 0 513,21 6 159,-1-3 97,-3-3 64,11 4 96,4-4-32,10 5-33,4-5-127,12 5-96,6-5-161,13 5-128,8-5 65,10 5-161,9-5 64,-104 0-320,112 5 225,3-5 191,8 7-128,0-3 97,8 4-33,-1-3-32,5 2 33,1 0-97,3 0 0,-139-7-256,146 4 128,-146-4-128,153 3 128,4-3 32,5 0 33,0 0-65,11-3 32,-2-3 96,3 6-32,-2-5-31,3 5 31,-3-3-32,1 3-64,1-4 0,0 4 0,2-5-96,2 5 0,1-7 32,6 4-32,-2-2 33,2 1-1,4 1 32,-1-6 64,2 2-192,2 0 256,-2 1-160,2-3 160,-5 0-192,0 1 225,-6-1-193,0 2 96,-6 2 32,-8 2-64,-7-3-32,-10 6 0,-11 0-32,-11 0-32,-11 0 0,-19 0 0,-11 0-64,-19 6-256,-11-5-897,-24-1-3876,-8-1 32,-13-5-159,-12 6 95,-18-12 128,-1 7 4965,1-2 0,-5 0 0,9 4 0,-1 3 0,2 0 0,13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27:49.867"/>
    </inkml:context>
    <inkml:brush xml:id="br0">
      <inkml:brushProperty name="width" value="0.10583" units="cm"/>
      <inkml:brushProperty name="height" value="0.10583" units="cm"/>
      <inkml:brushProperty name="color" value="#A6A6A6"/>
    </inkml:brush>
  </inkml:definitions>
  <inkml:trace contextRef="#ctx0" brushRef="#br0">490 17 6854,'0'0'0,"9"-16"4389,-9 16-1763,0 0-416,0 0-256,-10 24-513,-3-4-320,13-20-1121,-8 37 801,-6 5-192,0 16-129,-3 7 33,-1 10-161,2 4-192,-3 3 64,5 2 1,-3 4 31,2 1 0,1 1 32,-6-1 1,7-1-1,-5-4 96,8 3-63,10-87-321,-17 82 224,8-4 0,-8-5 0,9-6-64,8-67-160,-8 63 225,-1-2-97,0-1-32,-1-5 64,0-3-64,2-2 64,8-50-160,-8 44 64,0-3 32,2-8-64,3-6 32,3-7-64,-5-7 0,5-13-128,0 0-64,0 0 192,0 0-448,0 0-513,5-18-1185,-5-17-3203,6-12 32,7-11-128,-13 58 5445,17-67-5382,8-11 2756</inkml:trace>
  <inkml:trace contextRef="#ctx0" brushRef="#br0" timeOffset="1">475 94 3587,'0'0'4100,"-5"-18"32,5 1-1890,0 17-384,0-20-160,0 20-225,0 0-448,0 0-32,4-14-96,-4 14-897,0 0 704,0 0-704,7 17 673,-7-17-673,9 19 513,-9-19-513,6 20 448,8 11-96,3 6 97,2 10-225,-19-47-224,25 53 160,3 7 64,1 2-160,1 7 161,-30-69-225,34 71 160,-3 4-32,-1-1 64,-30-74-192,32 76 224,2 2 33,-3-1-33,-31-77-224,32 76 288,0 1-32,-1-5-96,-2-2 33,1-1 31,-3-2-64,-4-5 0,3-3 0,-6-1-32,5 1-32,-2-5 97,-1-5-65,-22-49-128,20 46 64,-1-6 64,-2-8-96,-4-5 32,0-5 32,-5-9-64,-8-13-32,0 0 0,0 0 0,10 16 32,-10-16-32,0 0-32,0 0-160,0 0-320,0 0 512,0 0-1538,0 0 1538,-7-16-4708,7-5-834,0 21 5542,0-36-5669,0-12-32,0 48 5701,0-55-5702</inkml:trace>
  <inkml:trace contextRef="#ctx0" brushRef="#br0" timeOffset="2">13 1229 7815,'-12'8'4709,"12"-8"-33,0 0-2370,0 0-672,24 0-385,-9-6-320,-15 6-929,28 0 673,3-9-129,-31 9-544,45-5 481,5-4-65,-50 9-416,58-4 320,4-3 1,6 3-65,4-1 0,-72 5-256,73 0 256,-3-9 1,2 9 63,-1-11 32,-8 5 1,-3-2-1,-9 3-64,-9-2 33,-6 1-33,-5 3-64,-12-2-96,-19 5 0,20-7-96,-20 7-32,0 0-32,0 0-192,0 0 224,0 0-769,0-17-2274,0 17-2530,0 0-160,-16 0-65,16 0-63,-14-5 3010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27:49.870"/>
    </inkml:context>
    <inkml:brush xml:id="br0">
      <inkml:brushProperty name="width" value="0.15" units="cm"/>
      <inkml:brushProperty name="height" value="0.15" units="cm"/>
      <inkml:brushProperty name="color" value="#CC0000"/>
    </inkml:brush>
  </inkml:definitions>
  <inkml:trace contextRef="#ctx0" brushRef="#br0">28 200 6630,'0'0'0,"0"0"4517,-18 0-1,18 0-4516,0 0 2530,0 0-1056,-9-24-289,9 24-1185,0 0 897,0 0-897,22-19 736,-22 19-736,27-9 545,-27 9-545,27-18 512,21 2-95,1-5-33,18 0-96,0-1 1,-67 22-289,79-16 224,0-2 32,-79 18-256,77-10 224,-5 5-32,-72 5-192,64 0 193,-6 9-33,-6 9 0,-52-18-160,45 24 96,0 6 32,-45-30-128,33 36 32,1 3 32,-34-39-64,29 42 32,-29-42-32,25 40 96,-25-40-96,16 39 32,-9-2 96,-7-2-63,0-35-65,-18 37 96,18-37-96,-25 31 96,25-31-96,-34 33 128,0 0-64,34-33-64,-42 32 96,6-2-96,-7-5 64,10-1-96,33-24 32,-31 20 0,31-20 0,-21 18-32,21-18 32,-21 12 32,21-12-32,-20 8-32,20-8 32,0 0 0,0 0 0,0 0 0,0 0-32,0 0 32,35-29 0,-4 11 0,-31 18 0,53-17-64,8 2 96,9 1-64,-1 6 32,13 8 0,-82 0 0,91 0 0,-1 14 32,-90-14-32,90 15 64,-90-15-64,91 20 96,-91-20-96,91 23 0,-1 4 32,-90-27-32,84 27 160,-5 6-96,-79-33-64,65 30 160,-3 2-95,-62-32-65,51 34 160,-11 1-128,-40-35-32,40 36 160,-22 2-32,-9 0-64,-9 4 64,-5 3-64,-8 3 64,13-48-128,-24 50 64,-10 4 33,34-54-97,-55 53 32,2 1 64,-7-2-96,-12 2 0,72-54 0,-69 49 96,-14-2-64,83-47-32,-88 40 96,-2-3-32,90-37-64,-94 33 192,-1-5-128,-1-4 128,3-7-32,1-6-63,8-3-33,1-8 32,9 0-64,8-12 32,66 12-64,-54-14 32,0-4-96,54 18 64,-40-22-32,-3 3-128,43 19 160,-24-23-225,5 6-383,19 17 608,-13-20-1185,13 20-2339,0 0-2209,0 0 5733,29-22-5733,-10 12-33,5 10 5766,-24 0 0,19-10 0,2 10 0,-21 0 0,20-6 0,-20 6 0,0 0 0,0 0 0,16-14 0,-16 14 0,0 0 0,0 0 0</inkml:trace>
  <inkml:trace contextRef="#ctx0" brushRef="#br0" timeOffset="1">582 109 5285,'0'0'4420,"0"0"96,8 33-1889,-8-33-833,0 45-385,0-11-448,11 14-160,6 4-193,-1 12 1,-16-64-609,18 69 576,-18-69-576,18 79 481,2-3 31,-4 8-31,0-2 31,-16-82-512,9 85 449,-9-7-33,9-1-128,-9-8-96,5-8 97,-5-6-161,0-9 32,0-46-160,0 38 64,7-6 64,-7-3-32,0-29-96,0 20 96,0-20-96,5 20 64,-5-20-64,0 0 32,0 26 1,0-26-33,0 0 32,0 16 0,0-16-32,0 0 0,0 0 0,0 0-161,0 0-223,-12-31-801,12 15-1538,0-23-2658,0-10 0,6-7-128,-2-9 0,-4 65 5509,9-70-1858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31:52.194"/>
    </inkml:context>
    <inkml:brush xml:id="br0">
      <inkml:brushProperty name="width" value="0.15875" units="cm"/>
      <inkml:brushProperty name="height" value="0.15875" units="cm"/>
      <inkml:brushProperty name="color" value="#CC0000"/>
    </inkml:brush>
  </inkml:definitions>
  <inkml:trace contextRef="#ctx0" brushRef="#br0">20 703 7111,'0'0'4356,"0"0"-4356,0 0 3587,-19-11-1024,19 11-385,0 0-2178,0-14 1793,0 14-447,13-13-353,-13 13-993,15-8 800,-15 8-127,37-23-160,-9 9-65,8 0-128,5 0-31,7 1-97,-48 13-192,48-11 192,7 5-32,2 6-32,-5 0-32,-1 10-32,-51-10-64,46 16 96,1 2-64,-47-18-32,45 25 64,-4 1 1,-41-26-65,38 31 128,-38-31-128,31 28 128,3 1 32,-34-29-160,26 27 96,-1 3 64,-8-4-32,-3-1 64,-14-25-192,6 24 97,-6-1 63,0-23-160,-13 26 32,-6 2 0,-8 1 128,-10 2-128,1 0 128,-16-1-192,-1 0 160,3-4-160,0-3 160,7-6-96,43-17-32,-40 14-64,11-3 64,0-4 0,14-2 32,15-5-64,-16 4 32,16-4-32,0 0 32,0 0-32,0 0 64,0 0-96,16 0 32,-1 0-32,8 0 32,8 5 64,10 1-32,8 3 32,8 1-96,8 5 128,6 2-96,4 8 128,-1 1-160,1 5 96,-1 2 0,-74-33-32,66 36 96,-1 3-96,-9-3 96,-5 3-96,-6-1 0,-3 2 128,-8-3-95,-34-37-33,22 40 32,-22-40-32,27 37-32,-7 6 160,-20-43-128,17 43 64,-17-43-64,11 43 128,-11-43-128,6 46 160,-6-46-160,0 45 64,0 1 128,-9 0-64,9-46-128,-17 48 225,17-48-225,-21 43 128,-7-1 0,28-42-128,-28 37 128,-14-4 0,-4-5-32,46-28-96,-53 23 128,-5-4-64,-1-9 0,-8-3 32,2-7-31,65 0-65,-71 0 32,6-8 32,6-1 0,-3-2-32,62 11-32,-51-12 32,-5 1-64,8 0 32,3 0-32,45 11 32,-42-7 0,42 7 0,-32-8-96,1 3-33,9 1-159,0 4-128,22 0 416,0 0-865,0 0-993,-15-7-2914,15 7-898,28-13-63,-28 13 5733,31-18-5669,-31 18 5669,29-24-5702,-29 24 5702</inkml:trace>
  <inkml:trace contextRef="#ctx0" brushRef="#br0" timeOffset="-829">230 676 7527,'0'0'3235,"-4"-15"-448,4 15-161,0 0-287,-7-26-290,7 26-2049,0 0 1602,0 0-1602,0 0 1313,0 0-1313,0 0 993,0 0-993,0-18 737,0 18-737,0 0 512,0 0-512,0 0 353,0 0-353,0 0 256,0 0-128,0 21 32,7-3-64,-7 7 64,0-25-160,6 35 161,-6-35-161,6 45 256,0 11 0,-6-56-256,7 66 192,3 8 64,-10-74-256,11 86 225,-1 5-65,-10-91-160,15 93 192,-3-1-32,-12-92-160,14 90 96,0-2 64,-14-88-160,16 84 161,-4-8 63,-12-76-224,14 71 160,-3-8 128,-11-63-288,10 57 192,0-6 65,-10-51-257,9 49 224,-9-49-224,6 40 128,-2-3 64,-4-37-192,0 32 96,5-4 32,-5-28-128,0 23 64,0-5 0,0 0 1,0-18 31,0 18-96,0-18 64,0 0-64,0 0 0,0 0 0,0 0 0,0 0-32,0 0 32,0 0-160,0 0 160,-18 4-257,18-4-319,0 0 576,0 0-1217,-19-24-2179,19 24 3396,0-16-5541,-4-10-64,4 26 5605,0-33-5638,0 33 5638,4-47-5605,-4 47 5605,8-60-3363,-8 60 3363</inkml:trace>
  <inkml:trace contextRef="#ctx0" brushRef="#br0" timeOffset="6577">5014 911 8968,'0'0'4645,"0"0"-33,0 0-2145,13 11-738,8 4-351,-5-3-257,-16-12-1121,28 26 832,-28-26-832,31 27 897,-31-27-897,43 38 641,4 1-1,7 12-191,-54-51-449,59 53 448,8 7-159,3 5 95,6 1-32,-4 0-192,-72-66-160,76 68 225,0-2 31,-6-4-64,-1-2 0,-69-60-192,61 54 160,-61-54-160,54 49 96,-5-6 1,-6-5 63,-8-6-64,-14-4-32,5-7 64,-10-3-64,-1-5 64,-15-13-32,0 0-96,18 17 96,-18-17-32,0 0 0,0 0-64,0 0 0,0 0 32,13 8-32,-13-8 0,0 0 33,0 0-33,0 0 0,0 0 32,0 0-32,0 0 32,0 0-32,0 0 32,5-17-32,-5 17 32,-6-17 0,6 17-64,0 0 32,-6-20 32,1 5-96,5 1 64,-9-4 0,4-1 32,5 19-32,-6-26-32,0-5 0,-3-9 64,0-6-32,0-14 64,2-10-64,7 70 0,-6-83 32,6 83-32,-4-90-64,4 90 64,-7-95 96,2 1-96,5 94 0,-6-92 32,-1 4 0,7 88-32,-10-80 32,1 11 0,-5 11 32,3 8 32,-1 10-96,3 7 0,9 33 0,-10-24 0,5 5-64,5 19 64,0-13-256,0 13-161,0 0 417,0 0-897,0 0-1633,6 13-3139,-6-13-65,0 0 5734,7 29-5861,-7-9 63,0 2 257,0-22 5541</inkml:trace>
  <inkml:trace contextRef="#ctx0" brushRef="#br0" timeOffset="7623">6679 833 6118,'0'-21'2850,"0"3"-31,-6-5-385,6 9-159,0-9-161,0 23-193,0-25-223,0 25-289,0 0-224,6 19-160,-6 3-160,6 22-128,-6 11-128,9 22-161,-3 12-96,6 18-63,-3 8-129,8 5-32,-3 2 96,8 0-128,-5-9 64,4-4 32,-5-15 65,2-11-33,-5-14 96,-1-10-31,-4-11-129,-2-13 32,-1-6-96,-5-10 32,0-19-64,0 0-64,4 20 96,-4-20 0,0 0 32,0 0-31,0 0 31,0 0-32,0 0-32,0 0 0,0 0-32,0 0-32,0 0 32,0 0-32,0 0 0,0-15-32,0 15 32,0 0 0,0 0 0,0 0 0,0 0 0,15-16-32,-15 16 32,0 0 0,24-11-32,-4 5 32,7 0-32,7-3 0,6-1 64,10 0-32,13-2-32,3-1 32,8 1 32,9-1-32,-83 13 0,83-12 32,-83 12-32,86-9 0,-86 9 0,80-8 32,-5 4-64,-11 4 96,-3 0 0,-1 0 0,-60 0-64,42 7 0,-4-2 0,-38-5 0,31 0 0,-1 6 0,-30-6 0,23 0 0,-1 0 0,-22 0 0,0 0 0,16 0 0,-16 0-128,0-15-256,-4 1-385,4 14-1185,-23-20-3747,23 20 5701,-17-17-5734,-6-1-127,-8-1 31,0-8 33</inkml:trace>
  <inkml:trace contextRef="#ctx0" brushRef="#br0" timeOffset="5999">5017 837 2626,'0'-20'3812,"0"20"-513,0-19-608,0 4-129,0 15-31,0-27-193,0 27-352,0-19-321,0 19-416,0 0-192,9 28-192,-9-1-288,0 18-193,8 12-96,3 17-95,-1 13-33,8 17 32,1 2-96,2 5-32,2-3 160,4-4-32,5-6-31,-8-9 63,1-12 32,-6-9-32,1-9 97,-6-9-1,2-5-160,-9-5 32,-2-6-64,2-5 33,-7-4-129,10-9 64,-10-16-64,8 22 0,-8-22 0,0 0-64,0 0-96,0-15-225,0-1-255,-6-16-1090,6 6-2402,0-17-1505,4-5-32,-4-4-33,0 52 5670,6-57-5605</inkml:trace>
  <inkml:trace contextRef="#ctx0" brushRef="#br0" timeOffset="9032">6735 763 11082,'0'0'4933,"-14"-13"32,14 13-2467,0 0-608,22 11-513,-8-11-320,-14 0-1057,37 5 801,-37-5-801,40 0 641,20 6-65,-60-6-576,65 0 513,16 9-129,2-9-64,2 10-31,-85-10-289,80 6 192,-9 0 0,-71-6-192,59 5 128,-13 1 0,-10-6-64,-36 0-64,22 6 64,-22-6-64,0 0 64,19 0-64,-19 0-96,0 0 96,0 0-256,0 0-192,0 0 448,0 0-1089,0 0-2050,-19 0-2467,19 0-31,-22-14-64,22 14 63,-25-26 1090</inkml:trace>
  <inkml:trace contextRef="#ctx0" brushRef="#br0" timeOffset="8560">6772 1545 11275,'0'0'4996,"0"0"-575,0 0-1923,0 0-544,0 0-1954,21-4 1409,-21 4-1409,13-8 1089,-13 8-1089,32 0 833,1-8-128,14 8-193,-1 0-96,-46 0-416,54 0 289,-1 6-33,-1-1-96,-52-5-160,59 8 160,-17-2-64,1 0-64,-16-1 65,-1-5-33,-26 0-64,27 0-193,-27 0-255,0 0-481,-21-17-1217,21 17-2082,0 0 4228,-28-16-5573,3 2 64,6-6-65,-11-1 161</inkml:trace>
  <inkml:trace contextRef="#ctx0" brushRef="#br0" timeOffset="9563">7140 299 17104,'34'-26'5541,"0"-4"-1409,13 5-2370,-1-13-385,12 4-480,-58 34-897,54-37 705,-1 5-321,-7 3-64,-46 29-320,35-22 161,-13 7-129,-22 15-32,14-10-225,-14 10 225,0 0-704,0 0-2595,0 0-2371,-12 17-159,-3-7-97,15-10 5926,-18 8 0,5 1 0,13-9 0,-16 6 0,2 0 0,14-6 0,-20 11 0,20-11 0,0 0 0,0 0 0</inkml:trace>
  <inkml:trace contextRef="#ctx0" brushRef="#br0" timeOffset="2812">1651 651 10634,'-25'0'4965,"25"0"-33,0 0-4932,0 0 2371,0 0-2371,-13 0 1889,13 0-511,21 6-289,-21-6-1089,25 0 801,6 0-225,10 4-95,12-4-65,10 7 32,7-3-191,-70-4-257,76 0 288,-2 6-96,-1-1 32,-6-5-32,-67 0-192,59 5 161,-12-5-33,-12 0-32,-7 0 0,-12 0-32,-16 0-96,14 0-128,-14 0-289,0 0-1088,0 0 1537,0 0-5477,0 0-129,0 0-159,0 0-33,16-18 33</inkml:trace>
  <inkml:trace contextRef="#ctx0" brushRef="#br0" timeOffset="1343">1650 752 7911,'6'-15'4581,"-6"15"63,0 0-1889,0 0-705,0 0-2050,0 26 1601,0-26-1601,0 17 1121,0-17-1121,0 31 865,4 1-288,5 14-97,0 7 33,4 10-161,0 6 0,3 11-63,0 5-33,-1 4 0,0 5 64,-2 0-127,-13-94-193,12 90 192,3-3 32,-15-87-224,19 82 160,-3-7 32,3-13 32,-5-5-63,3-12-97,-5-5 128,4-11-96,-10-4 64,-6-9-64,0-16 0,0 18 0,0-18-64,0 0 97,-4 17-97,4-17 0,-13 17 0,13-17-32,-14 26 0,7-12-32,7-14 64,-9 23-64,9-23 0,0 14 32,0-14 0,0 0 0,15 0 0,-15 0 0,15-11 0,-15 11 0,20-14 0,-20 14 0,22-14 0,-22 14 32,0 0-32,29-12 0,-29 12 0,17-6 32,-17 6-32,25-5 0,-25 5 0,26-6-32,11 1 32,-37 5 0,39-4 0,9 4-32,-48 0 32,48-5 0,5 5-32,0 0 64,4 0 32,5 8 32,-4-2 0,-58-6-96,59 4 96,0 3 32,-59-7-128,60 6 160,0-2-32,-2-4 0,-4 8 1,-9-8-33,-3 4 32,-42-4-128,36 0 96,-36 0-96,27 0 64,-4 0 32,-23 0-96,16 6 0,-16-6 0,0 0 0,16 0 0,-16 0 0,0 0 0,0 0-128,0 0 32,0 0-192,0 0-225,-21-10-704,21 10-1922,0 0 3139,-17-14-5766,3-6-31,14 20 5797,-16-29-5830,0-8 33,16 37 5797,-17-45-4196</inkml:trace>
  <inkml:trace contextRef="#ctx0" brushRef="#br0" timeOffset="2359">1798 1377 10058,'0'0'4868,"0"0"65,0 0-2243,0 0-800,30-6-449,-5 6-351,5 0-194,8 0-255,0-6-129,-38 6-512,42 0 353,-3 0-97,1-6-96,-40 6-160,28 0 96,-28 0-96,28 0 64,-10 0-32,-4 0-128,-14 0 96,0 0-224,0 0-417,0 0 641,14-14-1505,-14 14 1505,-12-17-3555,12 17 3555,-6-14-5349,6 14 5349,-10-15-5414,10 15 5414,-11-19-5477,-5 1 96,3-2 3043,13 20 2338</inkml:trace>
  <inkml:trace contextRef="#ctx0" brushRef="#br0" timeOffset="3531">3200 685 6470,'0'0'4516,"-27"-11"-448,27 11-1121,-13 0-417,13 0-2530,0 0 2018,0 0-448,0 0-1570,0 0 1153,0 0-256,0 0-897,0 0 608,25 0-95,-25 0-513,19 6 384,-19-6-384,28 0 353,-28 0-353,37 0 288,10 0 0,12 0-32,6 0-31,6 0-33,-5-6-32,10 6-64,1-6 0,-6 6-32,-3-5-64,-68 5 0,57 0 32,-57 0-32,52 0 32,-52 0-32,50 6 32,-50-6-32,47 0 32,0 7-32,-7-7 32,5 5 0,-45-5-32,40 0 96,0 5-32,-6-5-32,-1 0 0,-6 4 33,-5-4 31,-22 0-96,18 7 64,-5-7 32,-13 0-96,0 0 64,21 0 0,-21 0-64,0 0 64,0 0 32,16 4-64,-16-4 0,0 0 64,0 0-64,0 0 0,0 0 32,0 0-64,0 0 0,0 19 32,0-19-32,0 0 32,0 0-32,-19 34 32,19-34-32,-15 27-32,15-27 32,-16 36 32,-8 9 32,24-45-64,-26 52 0,-7 8 33,33-60-33,-34 66 0,-4 5 0,38-71 0,-44 76-33,3 0 33,41-76 0,-47 79-32,47-79 32,-39 77-128,39-77 128,-47 77-64,12-1 96,35-76-32,-46 70 0,4-2 32,42-68-32,-40 65 32,40-65-32,-38 60 96,38-60-96,-33 57 32,-4-4 97,37-53-129,-26 46 128,-8-5-128,15-2 64,2-8-64,4-7 64,13-24-64,-10 20 64,10-20-64,-9 14 32,9-14-32,0 0 32,-12 17 0,12-17-32,0 0 32,0 0-32,0 0 32,0 0-32,0 0 0,-10 14 0,10-14-32,0 0 32,0 0 0,0 0 0,0 0 0,0 0-32,0 0 32,0 0 0,15 0-32,-15 0 64,0 0-32,20-7-64,-4 7 64,-16 0 0,18-5 0,4 5-32,3-5 32,8 5 0,-33 0 0,40-5 0,1 1-32,-41 4 32,47-8 32,-47 8-32,51-8-32,-51 8 32,52-12 64,-52 12-64,60-12 0,1-4 64,-61 16-64,57-10 32,-8-1 32,1 5-32,-50 6-32,44 0 64,-6 0-32,-2 7-32,-36-7 0,28 8 64,-2 1-32,-26-9-32,27 10 64,5-4-32,-8-2 32,4-4 33,-28 0-97,19 0 64,4 0 32,-23 0-96,14 0 64,3 0 0,-17 0-64,0 0 32,0 0-32,0 0 0,0 0-96,0 0-160,0 0 256,0 0-513,0 0-736,0 0 1249,-19-22-4645,4 12-1152,5-4-65,4-4-31,-7-3 95,13 21 5798</inkml:trace>
  <inkml:trace contextRef="#ctx0" brushRef="#br0" timeOffset="5187">3687 156 12492,'0'0'4900,"0"0"-1408,22 10-1474,-22-10-481,23 19-416,-23-19-288,31 29-192,-31-29-641,17 15 512,2 2-64,-4-1-63,-1-3-1,-14-13-31,23 19-33,-7-14-32,-16-5-32,20 6-63,-20-6-1,16 0-32,-16 0-64,13 0 0,-13 0 32,0 0 0,0 0-128,0 0 128,18-17 1,-18 17-1,14-23 0,-1 6 0,-2-5 0,6-2-64,-5-2 64,7-1-64,-5 2 32,3 1-96,-7 2 64,2 7-32,-12 15 0,13-20 1,-13 20-66,0 0-95,0 0-160,0 0-385,9 14-1376,-9-14-3525,0 25-95,8-10-129,0 4 65,6 1-32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31:43.914"/>
    </inkml:context>
    <inkml:brush xml:id="br0">
      <inkml:brushProperty name="width" value="0.15875" units="cm"/>
      <inkml:brushProperty name="height" value="0.15875" units="cm"/>
    </inkml:brush>
  </inkml:definitions>
  <inkml:trace contextRef="#ctx0" brushRef="#br0">128 41 5862,'0'0'4196,"12"-14"-1410,-6 0-320,-6 14-255,14-12-514,-14 12-1697,0 0 1345,0 0-320,15 11-160,-15-11-192,0 0-673,0 26 576,-13-4-191,8 9-65,5-31-320,-17 36 192,11 10 65,-12 5-65,18-51-192,-7 57 160,-9 0 0,10 3-32,6-60-128,-6 60 192,6-60-192,-6 60 128,6-60-128,-4 58 193,4-58-193,-5 59 160,5-59-160,-4 57 96,4-57-96,-5 57 224,5-57-224,-5 55 96,5 2 160,-8-1-127,8-56-129,0 56 96,0 0 96,0-56-192,0 54 96,0-54-96,0 49 160,0-49-160,0 51 96,0-2 64,0-49-160,0 51 64,0-1 32,0-50-96,-4 48 193,4-48-193,0 47 64,0-47-64,0 45 128,-5-3-96,5-2 32,-4-8 0,4-3 0,-5-4-96,5-4 96,-5-2-32,5-19-32,0 16 64,0-1-32,-5 2-32,5-17 0,0 0 32,0 24-32,0-24 64,-4 19-96,4-19 128,0 0-192,0 0-96,0 0-160,0 0-865,-11-35-2275,11 35 3492,0-25-5445,9-7-128,-3-2-129,-6 34 5702,9-41-5637,-3-2 4484</inkml:trace>
  <inkml:trace contextRef="#ctx0" brushRef="#br0" timeOffset="2605">2051 58 6662,'0'0'4549,"9"-17"127,-9 2-2146,0 15-544,0 0-352,15 0-385,-15 0-224,11 19-128,-6 3-160,1 14-97,-1 7-159,1 12-161,-2 7 32,1 13-128,-5 7-31,7 4-1,-3 1-96,5-2-32,9-2 0,-8 0 0,9-6 0,-7-5 64,7-5 0,-7-6-32,6-7 97,-18-54-193,9 55 128,-5-4 96,1 1 0,-5-4-96,0 1 32,0-1-95,0-2 31,0-3-32,-5-3 32,5-3-96,-4-6 64,4-5-32,0-8 0,0-18-32,0 18 0,0-18 96,0 22-96,0-22 32,0 0-32,4 14 0,-4-14 32,0 0-96,0 0-96,0 0-225,0 0-447,0-26-1282,0 26 2114,0 0-5510,15-21-223,-9 7 32,-6 14 5701,6-19-5830,-6 19 5830,6-24-4388</inkml:trace>
  <inkml:trace contextRef="#ctx0" brushRef="#br0" timeOffset="969">234 136 5958,'0'0'4292,"0"0"-1153,7-18-577,-7 18-288,0 0-448,17 5-289,-17-5-319,12 13-225,-12-13-193,0 0-800,19 25 641,-10-9-129,11 8-31,-2 1-129,-18-25-352,24 31 352,1 4-31,-25-35-321,32 38 224,0 4 32,6 4-128,-38-46-128,36 48 193,-36-48-193,38 52 128,-38-52-128,39 50 160,-39-50-160,37 56 128,1-1-96,1 2 160,-39-57-192,41 57 64,-41-57-64,39 57 128,-39-57-128,41 57 128,-4-2-96,-37-55-32,40 58 97,-40-58-97,39 53 0,-39-53 0,39 53 64,-39-53-64,35 52 32,-7 0 64,-28-52-96,35 53 32,-5-1-32,2-3 96,-4-5-64,0 1 64,-3-3-64,-25-42-32,24 38 32,-24-38-32,24 36 0,-5-4 32,-19-32-32,18 28 32,-18-28-32,16 23-32,-3-2 64,-13-21-32,12 19-32,-12-19 32,9 15 32,-9-15-32,5 14 0,-5-14 64,0 0-64,10 17-32,-10-17 32,0 0 0,0 0 0,6 15 32,-6-15-32,0 0 32,0 0-32,0 0 0,0 0 32,0 0-32,0 0 0,0 0 32,0 0 0,0 0-32,0-21 96,0 21-96,0-28 64,0 28-64,0-18 0,0 18 0,0-24 65,0-1-65,0 25 0,0-32 32,-4-4 0,4-9-96,0-9 160,0-6-160,-6-7 32,6 67 32,0-76 0,0 76 0,0-78 0,0 78 0,7-82 32,-7 82-32,6-85 32,0 5 0,-6 80-32,8-80 32,-2 7 0,-6 73-32,5-71 128,-5 5-160,0 66 32,0-64-32,0 4 32,0 60 0,0-52 0,0 52 0,0-50 32,-5 2-32,5 48 0,0-41 32,0 41-32,0-42 0,0 5 64,0 37-64,0-34 32,0 2-32,0 32 0,0-34 64,0 3-128,0 31 64,0-27 32,0 2-64,0 25 32,0-22 0,0 4-32,0 18 64,0 0-32,0-22-64,0 22 32,0 0-96,0 0-97,0 19-255,0 5-1089,0-24 1569,-9 24-5606,9-24 5606,0 23-5669,-5-2-129,5-21 5798,-4 14-5797,4-14 640,0 17 5157,0-17 0,0 0 0,0 0 0,7-15 0,-7 15 0</inkml:trace>
  <inkml:trace contextRef="#ctx0" brushRef="#br0" timeOffset="5401">3017 103 9065,'0'0'4804,"0"0"-896,-7-23-1410,7 23-2498,14 0 1890,-14 0-1890,0 0 1537,0 0-1537,22-11 1154,-22 11-194,0 0-960,40-8 737,-10 8-160,-30 0-577,40 0 480,5 0-96,-45 0-384,52 8 353,2-8-33,-54 0-320,62 9 320,6-9-31,-6 7-1,-3-7-32,-5 8 0,-8-8 1,-5 5-33,-41-5-224,32 0 192,-8 0-64,-11 0 0,-13 0-32,0 0-96,14 7 32,-14-7-32,0 0 0,0 0-128,0 0-224,0 0 352,0 0-897,-18-4-2594,18 4-2275,-18-9 1,18 9 5765,0 0-5862,0 0 5862,-28-11-5861,28 11 2850</inkml:trace>
  <inkml:trace contextRef="#ctx0" brushRef="#br0" timeOffset="3480">2821 240 1986,'9'-20'3555,"-9"20"-1185,9-22-31,-9 8-33,0 14-32,4-13-128,-4 13-2146,0 0 1954,14-7-192,-14 7-1762,0 0 1569,0 0-320,20 0-128,-20 0-224,0 0-897,15-6 769,-15 6-225,13-6-127,-13 6-417,0 0 288,0 0-32,0-19-64,0 19-95,0-17-65,0 17 0,0 0-32,0-18 0,0 18 0,0 0 0,-7-17 0,7 17 0,0 0 0,0 0 0,0 0 0,-6-16 0,6 16 0,0 0 0,0 0 64,0 0-64,0 0-32,0 0 32,0 0 32,0 0-32,0 0 32,0 0-32,0 0 0,0 0 0,0 0 32,0 20 0,0-5 0,6 1 0,-6 9 0,7 5 0,-2 7-32,2 7-32,-7-44 32,6 52 64,-6-52-64,10 60 0,-4 3 32,-6-63-32,11 72 0,-11-72 0,8 73 96,-8-73-96,11 75 0,-4 1 32,-7-76-32,10 73 64,-4 0-32,-6-73-32,6 71 32,-6-5 64,6-3-32,-6-63-64,0 57 128,0-5-63,0-1 63,0-5-32,0 1-32,0-47-64,0 42 128,0-2-128,0-3 64,4-2-64,-4-2 64,0-6-32,5-3 0,-5-4 32,0-7 0,0-13-64,0 0 64,0 19 0,0-19-32,0 0-32,0 0 32,0 0 0,0 0-32,0 0 0,0 0 0,0 0 0,0 0 32,0 0-64,0 0 32,0 0 32,0 0-32,0 0 0,0 0-32,0 0 32,0 0 0,0 0-32,0 0 32,0 0 0,13 13 0,-13-13 0,0 0-32,0 0 32,0 0 0,0 0 0,0 0 0,0 0 32,0 0-32,0 0 0,0 0 0,0 0 0,0 0 0,0 0 0,0 0 0,13 0 0,-13 0 0,0 0 0,0 0-32,0 0 0,0 0 32,15-5 32,-15 5-32,0 0 32,18 0-32,-18 0 0,0 0 0,25 0-32,-25 0 32,19 0 0,3 4-64,-22-4 64,27 0-32,4 0 32,-31 0 0,35 0-64,2 0 64,-37 0 0,36 5 0,3-5-32,-39 0 32,37 4 32,5-4 32,-2 5 32,7-1-32,-6-4 33,-41 0-97,46 5 128,2-5 32,-2 0 32,7 0-32,-4 0-32,-3 0-32,-46 0-96,41-5 64,0 5 33,-41 0-97,34-4 32,-34 4-32,31 0 32,-5 0 32,-26 0-64,21-5 32,-5 5 0,-16 0 0,24 0-32,-24 0 32,15 0-32,-15 0 32,0 0-96,0 0-32,0 0 96,14 8-193,-14-8-191,0 0 384,0 0-673,-10-19-864,10 19 1537,0 0-3235,0 0 3235,-7-17-5669,2 2 31,-5-6-31,-2-3 96,-1 0 2818</inkml:trace>
  <inkml:trace contextRef="#ctx0" brushRef="#br0" timeOffset="4855">3135 949 8040,'0'-17'4868,"0"17"161,0-17-2146,19 17-801,-19 0-449,31 0-416,-9 0-352,8 0-224,2 0-161,8 0-31,0 0-97,5 0-32,5 0-31,-50 0-289,41 5 224,-41-5-224,40 0 192,-9 0 0,-3 0-32,-28 0-160,18 0 128,-1 0-31,-17 0-97,0 0 32,0 0-129,0 0-191,0 0 288,0 0-672,-13-10-1026,13 10-2210,0 0 3908,-23-6-5605,2-2 0,5-4-33,-8-3 97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31:52.194"/>
    </inkml:context>
    <inkml:brush xml:id="br0">
      <inkml:brushProperty name="width" value="0.15875" units="cm"/>
      <inkml:brushProperty name="height" value="0.15875" units="cm"/>
      <inkml:brushProperty name="color" value="#CC0000"/>
    </inkml:brush>
  </inkml:definitions>
  <inkml:trace contextRef="#ctx0" brushRef="#br0">20 703 7111,'0'0'4356,"0"0"-4356,0 0 3587,-19-11-1024,19 11-385,0 0-2178,0-14 1793,0 14-447,13-13-353,-13 13-993,15-8 800,-15 8-127,37-23-160,-9 9-65,8 0-128,5 0-31,7 1-97,-48 13-192,48-11 192,7 5-32,2 6-32,-5 0-32,-1 10-32,-51-10-64,46 16 96,1 2-64,-47-18-32,45 25 64,-4 1 1,-41-26-65,38 31 128,-38-31-128,31 28 128,3 1 32,-34-29-160,26 27 96,-1 3 64,-8-4-32,-3-1 64,-14-25-192,6 24 97,-6-1 63,0-23-160,-13 26 32,-6 2 0,-8 1 128,-10 2-128,1 0 128,-16-1-192,-1 0 160,3-4-160,0-3 160,7-6-96,43-17-32,-40 14-64,11-3 64,0-4 0,14-2 32,15-5-64,-16 4 32,16-4-32,0 0 32,0 0-32,0 0 64,0 0-96,16 0 32,-1 0-32,8 0 32,8 5 64,10 1-32,8 3 32,8 1-96,8 5 128,6 2-96,4 8 128,-1 1-160,1 5 96,-1 2 0,-74-33-32,66 36 96,-1 3-96,-9-3 96,-5 3-96,-6-1 0,-3 2 128,-8-3-95,-34-37-33,22 40 32,-22-40-32,27 37-32,-7 6 160,-20-43-128,17 43 64,-17-43-64,11 43 128,-11-43-128,6 46 160,-6-46-160,0 45 64,0 1 128,-9 0-64,9-46-128,-17 48 225,17-48-225,-21 43 128,-7-1 0,28-42-128,-28 37 128,-14-4 0,-4-5-32,46-28-96,-53 23 128,-5-4-64,-1-9 0,-8-3 32,2-7-31,65 0-65,-71 0 32,6-8 32,6-1 0,-3-2-32,62 11-32,-51-12 32,-5 1-64,8 0 32,3 0-32,45 11 32,-42-7 0,42 7 0,-32-8-96,1 3-33,9 1-159,0 4-128,22 0 416,0 0-865,0 0-993,-15-7-2914,15 7-898,28-13-63,-28 13 5733,31-18-5669,-31 18 5669,29-24-5702,-29 24 5702</inkml:trace>
  <inkml:trace contextRef="#ctx0" brushRef="#br0" timeOffset="-829">230 676 7527,'0'0'3235,"-4"-15"-448,4 15-161,0 0-287,-7-26-290,7 26-2049,0 0 1602,0 0-1602,0 0 1313,0 0-1313,0 0 993,0 0-993,0-18 737,0 18-737,0 0 512,0 0-512,0 0 353,0 0-353,0 0 256,0 0-128,0 21 32,7-3-64,-7 7 64,0-25-160,6 35 161,-6-35-161,6 45 256,0 11 0,-6-56-256,7 66 192,3 8 64,-10-74-256,11 86 225,-1 5-65,-10-91-160,15 93 192,-3-1-32,-12-92-160,14 90 96,0-2 64,-14-88-160,16 84 161,-4-8 63,-12-76-224,14 71 160,-3-8 128,-11-63-288,10 57 192,0-6 65,-10-51-257,9 49 224,-9-49-224,6 40 128,-2-3 64,-4-37-192,0 32 96,5-4 32,-5-28-128,0 23 64,0-5 0,0 0 1,0-18 31,0 18-96,0-18 64,0 0-64,0 0 0,0 0 0,0 0 0,0 0-32,0 0 32,0 0-160,0 0 160,-18 4-257,18-4-319,0 0 576,0 0-1217,-19-24-2179,19 24 3396,0-16-5541,-4-10-64,4 26 5605,0-33-5638,0 33 5638,4-47-5605,-4 47 5605,8-60-3363,-8 60 3363</inkml:trace>
  <inkml:trace contextRef="#ctx0" brushRef="#br0" timeOffset="6577">5014 911 8968,'0'0'4645,"0"0"-33,0 0-2145,13 11-738,8 4-351,-5-3-257,-16-12-1121,28 26 832,-28-26-832,31 27 897,-31-27-897,43 38 641,4 1-1,7 12-191,-54-51-449,59 53 448,8 7-159,3 5 95,6 1-32,-4 0-192,-72-66-160,76 68 225,0-2 31,-6-4-64,-1-2 0,-69-60-192,61 54 160,-61-54-160,54 49 96,-5-6 1,-6-5 63,-8-6-64,-14-4-32,5-7 64,-10-3-64,-1-5 64,-15-13-32,0 0-96,18 17 96,-18-17-32,0 0 0,0 0-64,0 0 0,0 0 32,13 8-32,-13-8 0,0 0 33,0 0-33,0 0 0,0 0 32,0 0-32,0 0 32,0 0-32,0 0 32,5-17-32,-5 17 32,-6-17 0,6 17-64,0 0 32,-6-20 32,1 5-96,5 1 64,-9-4 0,4-1 32,5 19-32,-6-26-32,0-5 0,-3-9 64,0-6-32,0-14 64,2-10-64,7 70 0,-6-83 32,6 83-32,-4-90-64,4 90 64,-7-95 96,2 1-96,5 94 0,-6-92 32,-1 4 0,7 88-32,-10-80 32,1 11 0,-5 11 32,3 8 32,-1 10-96,3 7 0,9 33 0,-10-24 0,5 5-64,5 19 64,0-13-256,0 13-161,0 0 417,0 0-897,0 0-1633,6 13-3139,-6-13-65,0 0 5734,7 29-5861,-7-9 63,0 2 257,0-22 5541</inkml:trace>
  <inkml:trace contextRef="#ctx0" brushRef="#br0" timeOffset="7623">6679 833 6118,'0'-21'2850,"0"3"-31,-6-5-385,6 9-159,0-9-161,0 23-193,0-25-223,0 25-289,0 0-224,6 19-160,-6 3-160,6 22-128,-6 11-128,9 22-161,-3 12-96,6 18-63,-3 8-129,8 5-32,-3 2 96,8 0-128,-5-9 64,4-4 32,-5-15 65,2-11-33,-5-14 96,-1-10-31,-4-11-129,-2-13 32,-1-6-96,-5-10 32,0-19-64,0 0-64,4 20 96,-4-20 0,0 0 32,0 0-31,0 0 31,0 0-32,0 0-32,0 0 0,0 0-32,0 0-32,0 0 32,0 0-32,0 0 0,0-15-32,0 15 32,0 0 0,0 0 0,0 0 0,0 0 0,15-16-32,-15 16 32,0 0 0,24-11-32,-4 5 32,7 0-32,7-3 0,6-1 64,10 0-32,13-2-32,3-1 32,8 1 32,9-1-32,-83 13 0,83-12 32,-83 12-32,86-9 0,-86 9 0,80-8 32,-5 4-64,-11 4 96,-3 0 0,-1 0 0,-60 0-64,42 7 0,-4-2 0,-38-5 0,31 0 0,-1 6 0,-30-6 0,23 0 0,-1 0 0,-22 0 0,0 0 0,16 0 0,-16 0-128,0-15-256,-4 1-385,4 14-1185,-23-20-3747,23 20 5701,-17-17-5734,-6-1-127,-8-1 31,0-8 33</inkml:trace>
  <inkml:trace contextRef="#ctx0" brushRef="#br0" timeOffset="5999">5017 837 2626,'0'-20'3812,"0"20"-513,0-19-608,0 4-129,0 15-31,0-27-193,0 27-352,0-19-321,0 19-416,0 0-192,9 28-192,-9-1-288,0 18-193,8 12-96,3 17-95,-1 13-33,8 17 32,1 2-96,2 5-32,2-3 160,4-4-32,5-6-31,-8-9 63,1-12 32,-6-9-32,1-9 97,-6-9-1,2-5-160,-9-5 32,-2-6-64,2-5 33,-7-4-129,10-9 64,-10-16-64,8 22 0,-8-22 0,0 0-64,0 0-96,0-15-225,0-1-255,-6-16-1090,6 6-2402,0-17-1505,4-5-32,-4-4-33,0 52 5670,6-57-5605</inkml:trace>
  <inkml:trace contextRef="#ctx0" brushRef="#br0" timeOffset="9032">6735 763 11082,'0'0'4933,"-14"-13"32,14 13-2467,0 0-608,22 11-513,-8-11-320,-14 0-1057,37 5 801,-37-5-801,40 0 641,20 6-65,-60-6-576,65 0 513,16 9-129,2-9-64,2 10-31,-85-10-289,80 6 192,-9 0 0,-71-6-192,59 5 128,-13 1 0,-10-6-64,-36 0-64,22 6 64,-22-6-64,0 0 64,19 0-64,-19 0-96,0 0 96,0 0-256,0 0-192,0 0 448,0 0-1089,0 0-2050,-19 0-2467,19 0-31,-22-14-64,22 14 63,-25-26 1090</inkml:trace>
  <inkml:trace contextRef="#ctx0" brushRef="#br0" timeOffset="8560">6772 1545 11275,'0'0'4996,"0"0"-575,0 0-1923,0 0-544,0 0-1954,21-4 1409,-21 4-1409,13-8 1089,-13 8-1089,32 0 833,1-8-128,14 8-193,-1 0-96,-46 0-416,54 0 289,-1 6-33,-1-1-96,-52-5-160,59 8 160,-17-2-64,1 0-64,-16-1 65,-1-5-33,-26 0-64,27 0-193,-27 0-255,0 0-481,-21-17-1217,21 17-2082,0 0 4228,-28-16-5573,3 2 64,6-6-65,-11-1 161</inkml:trace>
  <inkml:trace contextRef="#ctx0" brushRef="#br0" timeOffset="9563">7140 299 17104,'34'-26'5541,"0"-4"-1409,13 5-2370,-1-13-385,12 4-480,-58 34-897,54-37 705,-1 5-321,-7 3-64,-46 29-320,35-22 161,-13 7-129,-22 15-32,14-10-225,-14 10 225,0 0-704,0 0-2595,0 0-2371,-12 17-159,-3-7-97,15-10 5926,-18 8 0,5 1 0,13-9 0,-16 6 0,2 0 0,14-6 0,-20 11 0,20-11 0,0 0 0,0 0 0</inkml:trace>
  <inkml:trace contextRef="#ctx0" brushRef="#br0" timeOffset="2812">1651 651 10634,'-25'0'4965,"25"0"-33,0 0-4932,0 0 2371,0 0-2371,-13 0 1889,13 0-511,21 6-289,-21-6-1089,25 0 801,6 0-225,10 4-95,12-4-65,10 7 32,7-3-191,-70-4-257,76 0 288,-2 6-96,-1-1 32,-6-5-32,-67 0-192,59 5 161,-12-5-33,-12 0-32,-7 0 0,-12 0-32,-16 0-96,14 0-128,-14 0-289,0 0-1088,0 0 1537,0 0-5477,0 0-129,0 0-159,0 0-33,16-18 33</inkml:trace>
  <inkml:trace contextRef="#ctx0" brushRef="#br0" timeOffset="1343">1650 752 7911,'6'-15'4581,"-6"15"63,0 0-1889,0 0-705,0 0-2050,0 26 1601,0-26-1601,0 17 1121,0-17-1121,0 31 865,4 1-288,5 14-97,0 7 33,4 10-161,0 6 0,3 11-63,0 5-33,-1 4 0,0 5 64,-2 0-127,-13-94-193,12 90 192,3-3 32,-15-87-224,19 82 160,-3-7 32,3-13 32,-5-5-63,3-12-97,-5-5 128,4-11-96,-10-4 64,-6-9-64,0-16 0,0 18 0,0-18-64,0 0 97,-4 17-97,4-17 0,-13 17 0,13-17-32,-14 26 0,7-12-32,7-14 64,-9 23-64,9-23 0,0 14 32,0-14 0,0 0 0,15 0 0,-15 0 0,15-11 0,-15 11 0,20-14 0,-20 14 0,22-14 0,-22 14 32,0 0-32,29-12 0,-29 12 0,17-6 32,-17 6-32,25-5 0,-25 5 0,26-6-32,11 1 32,-37 5 0,39-4 0,9 4-32,-48 0 32,48-5 0,5 5-32,0 0 64,4 0 32,5 8 32,-4-2 0,-58-6-96,59 4 96,0 3 32,-59-7-128,60 6 160,0-2-32,-2-4 0,-4 8 1,-9-8-33,-3 4 32,-42-4-128,36 0 96,-36 0-96,27 0 64,-4 0 32,-23 0-96,16 6 0,-16-6 0,0 0 0,16 0 0,-16 0 0,0 0 0,0 0-128,0 0 32,0 0-192,0 0-225,-21-10-704,21 10-1922,0 0 3139,-17-14-5766,3-6-31,14 20 5797,-16-29-5830,0-8 33,16 37 5797,-17-45-4196</inkml:trace>
  <inkml:trace contextRef="#ctx0" brushRef="#br0" timeOffset="2359">1798 1377 10058,'0'0'4868,"0"0"65,0 0-2243,0 0-800,30-6-449,-5 6-351,5 0-194,8 0-255,0-6-129,-38 6-512,42 0 353,-3 0-97,1-6-96,-40 6-160,28 0 96,-28 0-96,28 0 64,-10 0-32,-4 0-128,-14 0 96,0 0-224,0 0-417,0 0 641,14-14-1505,-14 14 1505,-12-17-3555,12 17 3555,-6-14-5349,6 14 5349,-10-15-5414,10 15 5414,-11-19-5477,-5 1 96,3-2 3043,13 20 2338</inkml:trace>
  <inkml:trace contextRef="#ctx0" brushRef="#br0" timeOffset="3531">3200 685 6470,'0'0'4516,"-27"-11"-448,27 11-1121,-13 0-417,13 0-2530,0 0 2018,0 0-448,0 0-1570,0 0 1153,0 0-256,0 0-897,0 0 608,25 0-95,-25 0-513,19 6 384,-19-6-384,28 0 353,-28 0-353,37 0 288,10 0 0,12 0-32,6 0-31,6 0-33,-5-6-32,10 6-64,1-6 0,-6 6-32,-3-5-64,-68 5 0,57 0 32,-57 0-32,52 0 32,-52 0-32,50 6 32,-50-6-32,47 0 32,0 7-32,-7-7 32,5 5 0,-45-5-32,40 0 96,0 5-32,-6-5-32,-1 0 0,-6 4 33,-5-4 31,-22 0-96,18 7 64,-5-7 32,-13 0-96,0 0 64,21 0 0,-21 0-64,0 0 64,0 0 32,16 4-64,-16-4 0,0 0 64,0 0-64,0 0 0,0 0 32,0 0-64,0 0 0,0 19 32,0-19-32,0 0 32,0 0-32,-19 34 32,19-34-32,-15 27-32,15-27 32,-16 36 32,-8 9 32,24-45-64,-26 52 0,-7 8 33,33-60-33,-34 66 0,-4 5 0,38-71 0,-44 76-33,3 0 33,41-76 0,-47 79-32,47-79 32,-39 77-128,39-77 128,-47 77-64,12-1 96,35-76-32,-46 70 0,4-2 32,42-68-32,-40 65 32,40-65-32,-38 60 96,38-60-96,-33 57 32,-4-4 97,37-53-129,-26 46 128,-8-5-128,15-2 64,2-8-64,4-7 64,13-24-64,-10 20 64,10-20-64,-9 14 32,9-14-32,0 0 32,-12 17 0,12-17-32,0 0 32,0 0-32,0 0 32,0 0-32,0 0 0,-10 14 0,10-14-32,0 0 32,0 0 0,0 0 0,0 0 0,0 0-32,0 0 32,0 0 0,15 0-32,-15 0 64,0 0-32,20-7-64,-4 7 64,-16 0 0,18-5 0,4 5-32,3-5 32,8 5 0,-33 0 0,40-5 0,1 1-32,-41 4 32,47-8 32,-47 8-32,51-8-32,-51 8 32,52-12 64,-52 12-64,60-12 0,1-4 64,-61 16-64,57-10 32,-8-1 32,1 5-32,-50 6-32,44 0 64,-6 0-32,-2 7-32,-36-7 0,28 8 64,-2 1-32,-26-9-32,27 10 64,5-4-32,-8-2 32,4-4 33,-28 0-97,19 0 64,4 0 32,-23 0-96,14 0 64,3 0 0,-17 0-64,0 0 32,0 0-32,0 0 0,0 0-96,0 0-160,0 0 256,0 0-513,0 0-736,0 0 1249,-19-22-4645,4 12-1152,5-4-65,4-4-31,-7-3 95,13 21 5798</inkml:trace>
  <inkml:trace contextRef="#ctx0" brushRef="#br0" timeOffset="5187">3687 156 12492,'0'0'4900,"0"0"-1408,22 10-1474,-22-10-481,23 19-416,-23-19-288,31 29-192,-31-29-641,17 15 512,2 2-64,-4-1-63,-1-3-1,-14-13-31,23 19-33,-7-14-32,-16-5-32,20 6-63,-20-6-1,16 0-32,-16 0-64,13 0 0,-13 0 32,0 0 0,0 0-128,0 0 128,18-17 1,-18 17-1,14-23 0,-1 6 0,-2-5 0,6-2-64,-5-2 64,7-1-64,-5 2 32,3 1-96,-7 2 64,2 7-32,-12 15 0,13-20 1,-13 20-66,0 0-95,0 0-160,0 0-385,9 14-1376,-9-14-3525,0 25-95,8-10-129,0 4 65,6 1-32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31:43.914"/>
    </inkml:context>
    <inkml:brush xml:id="br0">
      <inkml:brushProperty name="width" value="0.15875" units="cm"/>
      <inkml:brushProperty name="height" value="0.15875" units="cm"/>
    </inkml:brush>
  </inkml:definitions>
  <inkml:trace contextRef="#ctx0" brushRef="#br0">128 41 5862,'0'0'4196,"12"-14"-1410,-6 0-320,-6 14-255,14-12-514,-14 12-1697,0 0 1345,0 0-320,15 11-160,-15-11-192,0 0-673,0 26 576,-13-4-191,8 9-65,5-31-320,-17 36 192,11 10 65,-12 5-65,18-51-192,-7 57 160,-9 0 0,10 3-32,6-60-128,-6 60 192,6-60-192,-6 60 128,6-60-128,-4 58 193,4-58-193,-5 59 160,5-59-160,-4 57 96,4-57-96,-5 57 224,5-57-224,-5 55 96,5 2 160,-8-1-127,8-56-129,0 56 96,0 0 96,0-56-192,0 54 96,0-54-96,0 49 160,0-49-160,0 51 96,0-2 64,0-49-160,0 51 64,0-1 32,0-50-96,-4 48 193,4-48-193,0 47 64,0-47-64,0 45 128,-5-3-96,5-2 32,-4-8 0,4-3 0,-5-4-96,5-4 96,-5-2-32,5-19-32,0 16 64,0-1-32,-5 2-32,5-17 0,0 0 32,0 24-32,0-24 64,-4 19-96,4-19 128,0 0-192,0 0-96,0 0-160,0 0-865,-11-35-2275,11 35 3492,0-25-5445,9-7-128,-3-2-129,-6 34 5702,9-41-5637,-3-2 4484</inkml:trace>
  <inkml:trace contextRef="#ctx0" brushRef="#br0" timeOffset="2605">2051 58 6662,'0'0'4549,"9"-17"127,-9 2-2146,0 15-544,0 0-352,15 0-385,-15 0-224,11 19-128,-6 3-160,1 14-97,-1 7-159,1 12-161,-2 7 32,1 13-128,-5 7-31,7 4-1,-3 1-96,5-2-32,9-2 0,-8 0 0,9-6 0,-7-5 64,7-5 0,-7-6-32,6-7 97,-18-54-193,9 55 128,-5-4 96,1 1 0,-5-4-96,0 1 32,0-1-95,0-2 31,0-3-32,-5-3 32,5-3-96,-4-6 64,4-5-32,0-8 0,0-18-32,0 18 0,0-18 96,0 22-96,0-22 32,0 0-32,4 14 0,-4-14 32,0 0-96,0 0-96,0 0-225,0 0-447,0-26-1282,0 26 2114,0 0-5510,15-21-223,-9 7 32,-6 14 5701,6-19-5830,-6 19 5830,6-24-4388</inkml:trace>
  <inkml:trace contextRef="#ctx0" brushRef="#br0" timeOffset="969">234 136 5958,'0'0'4292,"0"0"-1153,7-18-577,-7 18-288,0 0-448,17 5-289,-17-5-319,12 13-225,-12-13-193,0 0-800,19 25 641,-10-9-129,11 8-31,-2 1-129,-18-25-352,24 31 352,1 4-31,-25-35-321,32 38 224,0 4 32,6 4-128,-38-46-128,36 48 193,-36-48-193,38 52 128,-38-52-128,39 50 160,-39-50-160,37 56 128,1-1-96,1 2 160,-39-57-192,41 57 64,-41-57-64,39 57 128,-39-57-128,41 57 128,-4-2-96,-37-55-32,40 58 97,-40-58-97,39 53 0,-39-53 0,39 53 64,-39-53-64,35 52 32,-7 0 64,-28-52-96,35 53 32,-5-1-32,2-3 96,-4-5-64,0 1 64,-3-3-64,-25-42-32,24 38 32,-24-38-32,24 36 0,-5-4 32,-19-32-32,18 28 32,-18-28-32,16 23-32,-3-2 64,-13-21-32,12 19-32,-12-19 32,9 15 32,-9-15-32,5 14 0,-5-14 64,0 0-64,10 17-32,-10-17 32,0 0 0,0 0 0,6 15 32,-6-15-32,0 0 32,0 0-32,0 0 0,0 0 32,0 0-32,0 0 0,0 0 32,0 0 0,0 0-32,0-21 96,0 21-96,0-28 64,0 28-64,0-18 0,0 18 0,0-24 65,0-1-65,0 25 0,0-32 32,-4-4 0,4-9-96,0-9 160,0-6-160,-6-7 32,6 67 32,0-76 0,0 76 0,0-78 0,0 78 0,7-82 32,-7 82-32,6-85 32,0 5 0,-6 80-32,8-80 32,-2 7 0,-6 73-32,5-71 128,-5 5-160,0 66 32,0-64-32,0 4 32,0 60 0,0-52 0,0 52 0,0-50 32,-5 2-32,5 48 0,0-41 32,0 41-32,0-42 0,0 5 64,0 37-64,0-34 32,0 2-32,0 32 0,0-34 64,0 3-128,0 31 64,0-27 32,0 2-64,0 25 32,0-22 0,0 4-32,0 18 64,0 0-32,0-22-64,0 22 32,0 0-96,0 0-97,0 19-255,0 5-1089,0-24 1569,-9 24-5606,9-24 5606,0 23-5669,-5-2-129,5-21 5798,-4 14-5797,4-14 640,0 17 5157,0-17 0,0 0 0,0 0 0,7-15 0,-7 15 0</inkml:trace>
  <inkml:trace contextRef="#ctx0" brushRef="#br0" timeOffset="5401">3017 103 9065,'0'0'4804,"0"0"-896,-7-23-1410,7 23-2498,14 0 1890,-14 0-1890,0 0 1537,0 0-1537,22-11 1154,-22 11-194,0 0-960,40-8 737,-10 8-160,-30 0-577,40 0 480,5 0-96,-45 0-384,52 8 353,2-8-33,-54 0-320,62 9 320,6-9-31,-6 7-1,-3-7-32,-5 8 0,-8-8 1,-5 5-33,-41-5-224,32 0 192,-8 0-64,-11 0 0,-13 0-32,0 0-96,14 7 32,-14-7-32,0 0 0,0 0-128,0 0-224,0 0 352,0 0-897,-18-4-2594,18 4-2275,-18-9 1,18 9 5765,0 0-5862,0 0 5862,-28-11-5861,28 11 2850</inkml:trace>
  <inkml:trace contextRef="#ctx0" brushRef="#br0" timeOffset="3480">2821 240 1986,'9'-20'3555,"-9"20"-1185,9-22-31,-9 8-33,0 14-32,4-13-128,-4 13-2146,0 0 1954,14-7-192,-14 7-1762,0 0 1569,0 0-320,20 0-128,-20 0-224,0 0-897,15-6 769,-15 6-225,13-6-127,-13 6-417,0 0 288,0 0-32,0-19-64,0 19-95,0-17-65,0 17 0,0 0-32,0-18 0,0 18 0,0 0 0,-7-17 0,7 17 0,0 0 0,0 0 0,0 0 0,-6-16 0,6 16 0,0 0 0,0 0 64,0 0-64,0 0-32,0 0 32,0 0 32,0 0-32,0 0 32,0 0-32,0 0 0,0 0 0,0 0 32,0 20 0,0-5 0,6 1 0,-6 9 0,7 5 0,-2 7-32,2 7-32,-7-44 32,6 52 64,-6-52-64,10 60 0,-4 3 32,-6-63-32,11 72 0,-11-72 0,8 73 96,-8-73-96,11 75 0,-4 1 32,-7-76-32,10 73 64,-4 0-32,-6-73-32,6 71 32,-6-5 64,6-3-32,-6-63-64,0 57 128,0-5-63,0-1 63,0-5-32,0 1-32,0-47-64,0 42 128,0-2-128,0-3 64,4-2-64,-4-2 64,0-6-32,5-3 0,-5-4 32,0-7 0,0-13-64,0 0 64,0 19 0,0-19-32,0 0-32,0 0 32,0 0 0,0 0-32,0 0 0,0 0 0,0 0 0,0 0 32,0 0-64,0 0 32,0 0 32,0 0-32,0 0 0,0 0-32,0 0 32,0 0 0,0 0-32,0 0 32,0 0 0,13 13 0,-13-13 0,0 0-32,0 0 32,0 0 0,0 0 0,0 0 0,0 0 32,0 0-32,0 0 0,0 0 0,0 0 0,0 0 0,0 0 0,0 0 0,13 0 0,-13 0 0,0 0 0,0 0-32,0 0 0,0 0 32,15-5 32,-15 5-32,0 0 32,18 0-32,-18 0 0,0 0 0,25 0-32,-25 0 32,19 0 0,3 4-64,-22-4 64,27 0-32,4 0 32,-31 0 0,35 0-64,2 0 64,-37 0 0,36 5 0,3-5-32,-39 0 32,37 4 32,5-4 32,-2 5 32,7-1-32,-6-4 33,-41 0-97,46 5 128,2-5 32,-2 0 32,7 0-32,-4 0-32,-3 0-32,-46 0-96,41-5 64,0 5 33,-41 0-97,34-4 32,-34 4-32,31 0 32,-5 0 32,-26 0-64,21-5 32,-5 5 0,-16 0 0,24 0-32,-24 0 32,15 0-32,-15 0 32,0 0-96,0 0-32,0 0 96,14 8-193,-14-8-191,0 0 384,0 0-673,-10-19-864,10 19 1537,0 0-3235,0 0 3235,-7-17-5669,2 2 31,-5-6-31,-2-3 96,-1 0 2818</inkml:trace>
  <inkml:trace contextRef="#ctx0" brushRef="#br0" timeOffset="4855">3135 949 8040,'0'-17'4868,"0"17"161,0-17-2146,19 17-801,-19 0-449,31 0-416,-9 0-352,8 0-224,2 0-161,8 0-31,0 0-97,5 0-32,5 0-31,-50 0-289,41 5 224,-41-5-224,40 0 192,-9 0 0,-3 0-32,-28 0-160,18 0 128,-1 0-31,-17 0-97,0 0 32,0 0-129,0 0-191,0 0 288,0 0-672,-13-10-1026,13 10-2210,0 0 3908,-23-6-5605,2-2 0,5-4-33,-8-3 97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35:14.350"/>
    </inkml:context>
    <inkml:brush xml:id="br0">
      <inkml:brushProperty name="width" value="0.1" units="cm"/>
      <inkml:brushProperty name="height" value="0.1" units="cm"/>
      <inkml:brushProperty name="color" value="#CC0000"/>
    </inkml:brush>
  </inkml:definitions>
  <inkml:trace contextRef="#ctx0" brushRef="#br0">776 1 4773,'0'0'3715,"0"24"-1601,-13 3-288,13-27-1826,-20 47 1633,-12 7-480,-1 22-160,-14 6-64,-1 20-192,-11 9-193,-3 10-95,-3 3-129,-1 0-160,0-3 129,4-6-97,6-8-64,10-9 64,7-18-32,11-13-32,5-16 32,13-12 65,10-14-97,0-25 0,0 0-128,19 0 128,4-28 0,9-17 64,13-18-96,9-16-31,13-18-33,11-13 32,8-6-96,8-2 96,5 2-32,-3 7-160,-4 14 192,-10 10 0,-13 22 128,-14 14-32,-11 16 192,-14 11-192,-16 22 129,-14 0 31,0 22-96,-14 11 65,-6 11-193,-7 15 96,-8 18-192,-4 12 64,-11 14-96,2 8 160,-14 10-128,-1 3 0,-4 0 96,1-7-160,66-117 64,-63 109 64,63-109-64,-62 100 96,8-12-64,2-12 32,13-19-96,12-14 64,8-22-64,19-21-32,0 0-32,35-57 32,10-14-64,17-16 96,24-21 0,14-15-64,13-11 32,12-6 128,3 3-128,-2 8 64,-126 129 0,122-114 32,-122 114-32,110-102-128,-18 19 128,-17 17 0,-19 19 96,-16 18-128,-15 17 192,-25 12-64,-4 41-64,-21 9 128,-13 21-96,-8 15 0,-13 17-64,-9 16 96,-7 14-96,-8 8 0,-6-1 96,6-2-64,1-11 0,9-12 97,10-13-65,12-18 0,6-19-64,18-19 64,10-20-128,17-26 96,0 0-64,15-35-32,15-18 32,6-20 32,-36 73 0,58-95-64,5-17 31,-63 112 33,83-126-32,8-10-32,-91 136 64,105-140-32,2 3 64,-2 8-64,0 15 32,-14 20-32,-9 19 128,-82 75-96,63-57-32,-11 19 128,-21 23-63,-9 20-1,-18 23 0,-11 19-64,-13 18 64,-14 17-64,34-82 32,-40 95 32,40-95-32,-51 107-32,-7 10 64,-6 7-96,-6 2 128,70-126-64,-71 127 0,1-3 32,-1 0 0,3-1 32,7-5-64,6-12 64,6-13-96,13-14 0,5-18-64,19-18 96,12-25-64,17-28-1,14-29 98,-31 39-33,46-63-65,14-22 65,17-25-32,10-25 129,-87 135-97,100-150 0,7-9 64,8-1-64,0 2 32,-2 10 32,-113 148-64,101-131 128,-101 131-128,87-109 96,-15 24 32,-72 85-128,56-60 96,-17 17 0,-39 43-96,25-16 96,-25 16-32,0 0-64,7 33 96,-21 8-128,14-41 32,-21 56 96,-10 13-128,31-69 32,-40 82 32,-8 16 1,48-98-33,-57 109 64,57-109-64,-56 118-32,56-118 32,-69 118 32,69-118-32,-70 119 128,0-1-128,70-118 0,-67 112 0,8-11 32,59-101-32,-52 84-32,12-18 32,4-19 32,36-47-32,-15 25 0,15-25-32,17-22-32,15-29 0,18-25 64,17-25 0,19-19-64,12-16 31,-98 136 33,110-151 0,10-1 0,3 3 0,-1 10 33,-9 17-33,-13 21 32,-18 22 0,-82 79-32,64-58 96,-17 23-160,-17 24 96,-19 25-32,-11-14 0,-4 33-32,-18 23 64,-10 13-193,-12 18 161,-5 12 0,49-99 0,-62 116 33,3 8-98,-14 1 130,73-125-65,-75 127 32,75-127-32,-74 118 0,74-118 0,-68 111 128,68-111-128,-61 98 32,5-11-64,56-87 32,-41 66-64,-1-20 96,25-18-128,17-28 96,0 0 0,8-16-32,19-26-97,11-27 33,15-23 96,-53 92 0,69-116 0,13-13-64,-82 129 64,92-138 0,-92 138 0,98-144-32,1 8 32,0 6 96,-8 24 0,-11 20-64,-80 86-32,64-62 0,-64 62 0,48-42 97,-48 42-97,32-16 64,-32 16-64,18 9 0,-18-9 0,0 34 32,0-34-32,-7 54-129,-17 18 65,24-72 64,-35 85-64,-9 15 32,44-100 32,-54 112-96,-10 7 64,-5 7 32,-5-3-32,0-1 96,1-9 0,73-113-64,-69 110-32,9-13 64,8-15-64,16-19 0,9-21-32,16-22 32,11-20 32,0 0 32,0 0-32,22-40-32,-22 40 32,40-60-32,-40 60 32,57-90-32,-57 90 32,74-116 64,-74 116-64,89-140 96,15-17-64,-104 157-32,121-175 0,-121 175 0,127-179 32,5 3 96,-4 12-64,-128 164-64,120-145 129,-14 19-65,-12 26 32,-20 22-32,-22 28 32,-15 22-64,-18 22-32,-19 6 96,0 0-96,-4 41-64,-11 2 160,15-43-96,-30 60-32,0 15-32,30-75 64,-44 91-64,-8 14 64,-8 8-96,60-113 96,-66 120-32,-3 5 64,69-125-32,-68 125-96,68-125 96,-64 119 0,2-15 32,62-104-32,-52 93 32,15-20-96,7-14 96,17-19-128,8-20 96,5-20-32,26-34-32,4-22 96,21-28-96,12-22 96,20-27-64,14-16 128,17-14-96,-114 163 0,119-161 0,-119 161 0,120-150 64,-5 18-64,-11 24 32,-104 108-32,86-84 0,-20 34 64,-66 50-64,46-17-64,-46 17 64,17 20 0,-17 31 32,-24 33-64,24-84 32,-45 108-64,45-108 64,-61 129-64,-9 13 96,-8 12-32,0 0 32,-1-9-32,79-145 0,-81 132-32,14-18 0,9-17 128,58-97-96,-43 77 32,43-77-32,-33 57 0,13-25 0,20-32 0,-13 9-32,13-9 32,8-20-32,19-23 96,-27 43-64,40-72-32,18-18-96,13-20 128,-71 110 0,86-128-32,13-9 32,-99 137 0,109-140 96,4 3-128,-3 12-32,-7 16 128,-103 109-64,93-91 32,-93 91-32,77-68 32,-8 28 0,-26 31-96,-23 32 0,-20 38 96,-27 24 96,-16 27-160,-13 17 96,-14 19-96,-12 3-64,7-1 128,75-150-32,-74 140 32,9-25-1121,16-11-3876,11-23-96,-1-39-192,39-42 5253,-24 22 0,6-17 0,4-5 0,3-13 0,11 13 0,0 0 0,-19-33 0,9 12 0,10 21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39:59.954"/>
    </inkml:context>
    <inkml:brush xml:id="br0">
      <inkml:brushProperty name="width" value="0.15875" units="cm"/>
      <inkml:brushProperty name="height" value="0.15875" units="cm"/>
      <inkml:brushProperty name="color" value="#CC0000"/>
    </inkml:brush>
  </inkml:definitions>
  <inkml:trace contextRef="#ctx0" brushRef="#br0">2900 649 4228,'0'0'4164,"0"0"-961,-36-62-833,36 62-352,0 0-224,0 0-1794,0 0 1409,0 43-416,16 58-128,-16 31-192,20 82-193,-12 52-64,-8-266-416,14 332 353,-5 37-97,-9-369-256,10 416 192,-10-416-192,0 429 192,11 6 33,-11-435-225,0 429 256,0-18 32,0-411-288,0 379 384,0-6-31,-9-27-1,9-346-352,0 328 449,-12-28-33,12-19-160,-13-33 0,13-18-31,0-35-65,0-195-160,0 163 128,0-21-64,13-30-64,-13-26 32,12-20 32,-12-21-32,0-45-32,0 0 0,11 43-96,-11-43-288,0 0 384,0 0-1186,0 0 1186,-17-76-3491,11 1-1794,6-19 0,0-13-64,21 6 32</inkml:trace>
  <inkml:trace contextRef="#ctx0" brushRef="#br0" timeOffset="1460">2957 203 5285,'24'0'3683,"26"0"161,-50 0-3844,68 0 801,4-20-161,36 20 321,12-11 128,43 11 65,12-12-1,-175 12-1153,219 0 1121,9-20 32,40 20-192,16-28-161,35 28-191,3-18-129,13 18-63,-335 0-417,335 0 320,-4 0 32,-5 0-159,-13 29 31,-12-12 0,-17 5-64,-22 4-32,-15-4 33,-10 2-33,-237-24-128,221 24 64,-16-5-32,-205-19-32,193 19 64,-24 5-32,-12-4 32,-17-3-64,-16 4 0,-10-2 0,-114-19 0,87 24 32,-7-2-32,-24-1-128,4 1-257,-60-22 385,36 14-736,12 15-802,-48-29-1409,0 0 2947,44 0-4964,-44 0 4964,24 0-4965,-24 0-64,0 0 97,0 0 4227</inkml:trace>
  <inkml:trace contextRef="#ctx0" brushRef="#br0" timeOffset="710">3006 7218 7655,'-58'0'4388,"58"0"161,-37 22-2692,37-22-1857,0 0 1122,-26 23-162,26-23-127,0 0-128,0 0-705,15 44 544,22-27-63,7-17-97,37 0-63,12-17 63,-93 17-384,134-24 384,18-10 1,37-2-33,21-10 32,-210 46-384,232-35 289,17-2 31,17 2-64,14 13-64,4 22 0,3-15 1,1 15-1,3 0-96,1 0 0,-2 10 0,-290-10-96,289 0 64,-2 0 32,-287 0-96,287-29 96,-4 3 32,-283 26-128,277-41 65,-15-9-33,-11-1 192,-23 1-256,-32 7 192,-32 4-96,-33 11 96,-36 6-160,-31 22 64,-64 0-64,37 0 160,-37 0-288,0 0 128,0 0-96,-23 33-769,23-33 865,-26 41-2274,26-41 2274,-48 15-5285,-12-15 32,-16-24-160,5-19-32,-17-30 1313</inkml:trace>
  <inkml:trace contextRef="#ctx0" brushRef="#br0" timeOffset="2038">9908 1 9769,'-32'27'4324,"0"52"193,9 60-2980,-30 20-544,25 80-128,28-239-865,-55 272 737,55-272-737,-31 345 704,31-345-704,-51 378 577,51-378-577,-18 420 576,-1 5-31,19-425-545,0 453 480,0-18-63,9 2 95,1-27 33,-10-410-545,16 403 544,-16-403-544,18 373 545,-18-373-545,19 350 480,-3-37-160,7-30-63,-23-283-257,19 252 352,2-26-128,-21-226-224,38 192 160,-20-32-64,-18-160-96,33 130 97,-18-20-33,7-20 64,-22-90-128,7 71 96,-7-71-96,16 51 64,-16-51-64,0 0 0,0 0 0,-11 53-128,11-53-353,0 0 481,-40 0-1665,10-36-3716,30 36 5381,-35-73-5542,14-34-95,21 107 5637,-38-130-5669,38 130 5669,-17-159-5670,17 159 5670</inkml:trace>
  <inkml:trace contextRef="#ctx0" brushRef="#br0" timeOffset="16075">11261 6685 7719,'-16'43'4196,"16"-43"-833,-24 22-928,24-22-513,0 0-1922,0 0 1441,0 0-192,0 0-1249,-17-36 833,17 36 0,0 0-833,-9-58 608,9 58-608,0 0 609,-22-82-193,22 82-416,-11-52 321,11 52-321,-11-60 256,11 60-256,-14-58 96,7-6 32,7 64-128,-12-63 0,2-5 64,10 2-32,0 66-32,-7-61 64,7-1-64,0 62 0,0-51 64,0-3-64,0 54 0,0-46 64,13 7-64,-13 39 0,12-46 32,3 8-32,-15 38 0,21-38 32,6 2-32,-6 2 32,14 3-32,-35 31 0,29-22 0,14 1 32,-43 21-32,38 0-32,17-17 64,-55 17-32,52 0-32,-52 0 32,59 0 32,3 12-32,-62-12 0,70 0 0,-70 0 0,73 0 0,-5 12 32,-2-12 0,-66 0-32,62 0 65,-4 0-1,-9 0 32,-49 0-96,40 0 96,-3 0 0,-37 0-96,41 0 96,-16 0 0,9 14-64,-34-14-32,0 0 64,40 0-32,-40 0-32,0 0 0,38 0 0,-38 0 32,0 0-32,0 0 32,26-21-32,-26 21 64,0 0-32,24-41 0,-24 41-32,0 0 32,0 0-32,0 0 64,0 0-64,15-38 32,-15 38-32,0 0 0,0 0 0,0 0 32,0 0-32,0 0 33,0-39-33,0 39 0,0 0 32,0 0-32,0 0 0,0 0 0,0-46 32,0 46-32,0 0 0,0-50 64,-10 14-64,10-7 96,-11 2 0,11 41-96,-8-48-32,8 48 32,0-43 96,-12-5-96,12 48 0,0-46 96,0 46-96,-7-48-32,7 8 128,0 40-96,0-48-96,0-3 192,7 1-64,-7 50-32,9-53-32,-9 53 32,7-62 32,-7 62-32,11-49-32,-3-3 64,6 8-32,-6 1 32,-8 43-64,19-63 64,-19 63-32,0 0 0,25-33 32,-25 33-32,0 0 0,0 0 0,32-34 0,-8 20-32,-24 14 32,0 0 0,57-26 0,-57 26 0,31-15-32,4 15 32,0-12 0,4 12 0,-1 0 0,-38 0 0,37 0-64,1 0 64,-38 0 0,35 0 0,-35 0 0,37 0 0,-37 0 0,38 0 0,1 0 32,-39 0-32,38 0 32,2 0 0,3 0 96,5 0-96,-48 0-32,49-14 64,-1 4 0,-48 10-64,51 0 64,-51 0-64,63-17 64,-12 17-31,-51 0-33,55 0 32,-9 0-32,-46 0 0,47 0 32,-10 0 0,1 0-32,-10 0 32,-28 0-32,0 0 0,48 0 0,-48 0 32,0 0-32,45 0 32,-45 0-32,0 0 0,44 0 32,-44 0-32,0 0 64,0 0-64,44-11 0,-44 11 0,0 0-32,0 0 32,38 0 0,-38 0 32,0 0-32,36 0 0,-36 0 0,0 0 0,37 18 0,-37-18-32,32 36 32,-32-36 32,34 51-32,-34-51 0,11 34 0,-11-34 0,16 41 64,-9 4-96,-7-45 32,0 53 32,0-53-32,11 58-32,-11 4 96,0-2-96,0-60 32,9 63 32,-9-4-64,0-59 32,7 58-64,-7-13 96,16 4-64,-16-49 32,11 38 64,-4-4-128,-7-34 64,0 0 96,0 0-96,15 48-64,-15-48 160,0 0-96,0 0 0,0 0 32,0 0 0,0 0-32,27 35 0,-27-35 32,0 0-32,0 0 0,0 0 0,0 0-32,0 0 32,29 39 32,-29-39-32,0 0 0,0 0 0,33 15-32,-33-15 0,30 0 32,-30 0 0,36-15 0,-36 15 0,43 0 0,-43 0 0,24 0 0,1 0 0,0 0-32,2 0 64,2 15-32,-29-15 0,27 0 0,5 0 0,16 0-32,-48 0 32,38 0 0,8 0-32,-9 0 32,6 0-32,-43 0 32,40-12-32,3 12 32,-43 0 0,33 0 0,-33 0 0,27 0-32,10 12 64,-37-12-32,28 0-32,6 12 64,-34-12-32,30 0 0,3 0 32,-33 0-32,23 16-32,10-16 64,-33 0-32,25 15 0,0 1 32,-25-16-32,41 36 0,-41-36 0,39 53 0,-39-53 0,21 37 0,0-4 0,-3 6-32,-18-39 32,22 42-32,-22-42 32,22 48 0,0 3 0,0-1-32,-22-50 32,20 56 32,-20-56-32,19 60-32,1 4 64,-8 1-32,-12-65 0,15 67 32,-4-4-32,-4-1 32,-7-62-32,9 56 32,-2-6 32,-7-50-64,0 46 32,0-46-32,9 33 64,-9-33-32,9 51 0,-9-51 0,0 0 0,0 0-32,8 40 32,-8-40-32,0 0-32,0 0 32,0 0 32,0 0-32,0 0-128,0 0 128,0 0-288,0 0-417,0 0 705,0 0-1922,0 0-3459,-37 30 0,37-30-160,-43 0 32,16 0 544,27 0 4965</inkml:trace>
  <inkml:trace contextRef="#ctx0" brushRef="#br0" timeOffset="26339">54 9079 5765,'0'0'2371,"-29"16"-257,29-16-353,0 0-383,-24 0-225,24 0-256,0 0-193,0 0-704,0 0 641,0 0-97,24 15 33,-24-15 32,37 0-1,-11 0-95,14 14-65,10-14-96,3 24-95,-53-24-257,62 0 192,12 32-64,8-16 0,18 6 0,12-7 32,14 1 64,6-4 33,24 3 63,3-15 0,24 21 65,1-21-97,-184 0-288,190 15 288,-3-3-32,7 0-31,-4-1-65,9-11-32,0 13 0,3-13 0,1 0 64,4-15 1,0-4-1,8 5 0,-4-5 0,2 19 32,-9-18 1,-204 18-225,210 0 224,-4-21-96,8 21 0,-1-15-32,2-1 32,9-4-32,0-3-32,1-13-32,9 2 0,4-9 161,-1-1-65,3 1 32,9 5-32,-9 4-32,15 3 32,-255 31-128,258-26 128,9 9-64,7 3-64,4 14 0,4-10 0,6 10-32,3 0 32,-3 0-32,-288 0 32,290 0-32,5 0 0,-3 0 0,-292 0 32,299-12-32,2 12-32,-301 0 64,311-20-32,5 4 0,-316 16 32,324-17-32,11-9 0,5 2 0,12-5 32,11 2 0,-363 27 0,372-40 64,8 1 64,15-4-192,16 5 224,-411 38-160,414-37 0,-414 37 0,420-41 192,-420 41-192,421-43 32,-9 5 193,-412 38-225,405-33 64,-405 33-64,395-27 128,-22-4 64,-13 11-64,-360 20-128,339-18 128,-17 3-64,-17 15 32,-18 0-64,-20 0 1,-20 0-1,-24 15-32,-27-4 32,-26 1 0,-25-12 32,-145 0-64,116 15 64,-20-15 0,-27 0 32,-15 0-32,-12 0 32,-42 0-96,28-10 96,-28 10-32,26-17-128,-26 17-128,0 0-353,0 0-1440,-42-23-3461,9 13 33,-6-10-192,-8-8 32,5-8 5573,5 9 0,0-1 0,3-8 0,34 36 0,0 0 0,-32-46 0,32 46 0,0 0 0,0 0 0,0 0 0,0 0 0</inkml:trace>
  <inkml:trace contextRef="#ctx0" brushRef="#br0" timeOffset="18306">11978 6502 8776,'-17'-43'4388,"17"43"-128,0 0-2498,-33-50-353,33 50-191,-31-21-322,31 21-159,-43 16-160,16 15-97,-9 1-192,2 27-95,-6 1 31,10 18-160,1 5 96,14 14-96,15 1 160,7 8-96,24-1 161,20-9-65,18-10-32,16-13 32,16-11-64,8-23 65,5-20-33,0-19 64,-9-38 0,1-16 1,-21-25 31,-8-5-32,-35-28 0,-8-1 65,-25-14-129,-25 6 64,-21 13-128,-23 17 64,-1 16-160,-35 23 129,-4 32-97,-1 20-96,2 30-129,10 17-287,7 18-513,8-24-1569,23 21-2787,26-6-128,18-13-33,7-10 1,28-8 1057</inkml:trace>
  <inkml:trace contextRef="#ctx0" brushRef="#br0" timeOffset="18978">14341 6430 5894,'0'0'4099,"-21"-42"194,21 42-1987,-33-30-577,9 4-415,24 26-354,-50 0-319,20 14-128,-11 1-129,0 24-32,-7 3 33,0 26-289,2 8 128,8 20-224,8 0 128,12 13-160,18 4 64,26 4-64,14-9 0,16-14 224,9-15 32,-65-79-224,79 60 449,1-22 63,9-14 129,0-48 32,-12-14 31,-7-31 1,-15-6-32,-11-30-129,-44 105-544,19-109 384,-5-23-127,-33 12-1,-34 7-128,-1 15 32,-30 16-128,-1 29 32,-22 25-192,2 28-128,-2 22-577,6-6-1889,25 32-2660,76-48 5382,-76 51-5477,22-1-64,13-7 0,16-9 1569</inkml:trace>
  <inkml:trace contextRef="#ctx0" brushRef="#br0" timeOffset="21881">12172 5406 5830,'-28'36'2210,"28"-36"0,0 42-160,0-42-97,26 29-287,-26-29-1666,27 0 1570,23 15-193,5-15-64,33 0-288,7 0-160,28 24-160,1-24-97,12 19 1,-5-19-97,13 19 1,-9-19-65,-135 0-448,132 12 481,-15-12-1,-11 0 0,-12-16-31,-8 16-97,-16-15 1,-70 15-353,56 0 256,-20-12-64,-3 12-64,-33 0-128,0 0 96,0 0-96,0 0-64,0 0-224,0 0 288,0 0-1153,0 0 1153,0 0-3812,-44 21-1473,7-21-128,4 0 0,-4 0-96</inkml:trace>
  <inkml:trace contextRef="#ctx0" brushRef="#br0" timeOffset="22874">11953 6783 5605,'0'0'0,"0"0"3716,0 0-1058,0 0-512,0 0-512,0 0-1634,0 0 1281,28 48-544,-28-48-97,22 36-255,-22-36-385,0 0 288,22 32-160,-22-32 64,0 0-192,0 0 128,29 17 1,-29-17-33,0 0-96,0 0-64,0 0-481,0 0 545,0 0-1601,0 0 1601,-29 0-3908,29 0 3908,0 0-4164,0 0 4164,0 0-4132,-26-15-192,26 15 3299</inkml:trace>
  <inkml:trace contextRef="#ctx0" brushRef="#br0" timeOffset="23702">14019 6937 3972,'0'0'3363,"-34"22"-929,34-22-736,0 0-385,0 0-96,-10 41-224,10-41-993,0 0 865,29 0-96,-29 0-769,0 0 736,44 0-63,-44 0 96,49-41-97,-49 41-127,22-38-161,-22 38-31,0 0-353,0 0 288,-41-22-32,9 38 0,-6 1-160,38-17-96,-40 27 0,6 7-448,-2-11-1954,36-23-2050,-14 63 31,14-63 4421,0 0-4612,27 43 32,-27-43 4580,49 39 0,-49-39 0,52 35 0,-52-35 0,0 0 0,30 27 0,-30-27 0</inkml:trace>
  <inkml:trace contextRef="#ctx0" brushRef="#br0" timeOffset="11711">5395 6899 5669,'0'0'2210,"-26"60"-352,26-60-224,-25 69-289,25-69-1345,0 0 1185,-13 53-64,13-53-128,0 0 0,0 0 64,0 0-1057,0 0 1089,0 0 32,0 0 32,0 0-96,27-50-160,-27 14-128,0 36-129,-7-65-159,7 22-1,-18-13-255,9 3 63,-2-18-256,-3-4 64,5-25-96,-1-2 64,0-20 0,1 7 32,1 4 96,-2-1-31,-1 11 63,4 21-64,-1 9 32,1 25-64,7 12 0,0 34-128,0 0 32,-17-38 0,17 38-32,0 0 0,0 0 0,0 0 0,0 0 0,0 0 0,0 0 0,0 0 32,0 0-32,0 38 0,0-38 32,0 0-32,0 0 32,0 0-32,17 39 0,-17-39 0,0 0 0,0 0 0,40 31 0,-6-31 0,6 16-32,20-16 32,-60 0 0,76 0 0,20-16 0,-96 16 0,105-17 0,22-2 32,4 0 33,-2 4-33,2 15 32,-16 0-32,-115 0-32,103 0 0,-10 43 32,-17-9-32,-12 11-32,-13 4 0,4-6 32,-6-5 0,-3-13 0,-5-4 0,-4-21 32,-3 0 32,-34 0-64,22 0 64,-22 0 32,0 0-96,0 0 96,26-46 0,-26 46-96,0 0 64,0 0 32,-14-43-32,14 43-32,0 0-32,0 0 32,0 0-32,0 0 0,-17 36 0,17 2-32,11 16 32,-1 13-32,0 12 32,1 9-32,4 2 64,0 6-96,-1-1 32,-2-10 128,-3-4-128,-2-4 128,-7-17-128,12-5 128,-12-9-160,0-10 96,0-36-256,9 38-737,-9-38-2082,-16-62-2146,4 23-64,-2-2-32,14 41-32,-45-64 1698</inkml:trace>
  <inkml:trace contextRef="#ctx0" brushRef="#br0" timeOffset="12929">5335 7108 6086,'0'0'3811,"0"0"-3811,0-43 4036,0 43-2114,0-37-353,0 37-415,0 0-1154,0 0 1025,27 0-97,-27 0-928,0 0 833,0 0-833,10 46 737,-10-46-737,0 50 512,0-50-512,0 72 449,0-72-449,0 67 288,0-67-288,0 78 320,0-6-127,0-72-193,0 67 160,0-15-96,12-13 64,-12-39-128,0 0 224,29 21 32,-29-21 65,40-33-1,-40 33 64,0 0-384,38-50 385,-38 50-1,33-46-96,-33 46-31,0 0-97,37-22-32,-37 22-128,0 0 64,44 10-32,-44-10-32,39 0-32,6 12 64,-45-12-32,56 0 0,14 12-32,6-12 64,-76 0-32,86 10 32,2-10 32,9 0-32,-5 24 64,-1-7-96,-91-17 0,92 16 128,-92-16-128,81 10 128,-81-10-128,82 12 225,-13-12-97,-8 12 64,-11-12 0,-50 0-192,47 0 224,-12-12 1,-9 0-65,-26 12 0,36-20-64,-36 20 32,0 0-64,23-36 0,-23 36-32,11-40 0,-11 40 0,0 0-32,18-41 0,-18 41 32,0 0-32,22-41-32,-22 41 32,0 0 32,26-55-32,-26 55 0,18-51 32,-18 51-32,0 0 32,11-45 0,-11 45-32,0 0-32,0 0 64,0 0-32,0-41 0,0 41 32,0 0-32,0 0 32,0 0-32,0 0 0,0 0 32,0 0-32,0 0 0,0 0 0,26-38 0,-26 38 0,0-43 32,0 43 1,0-48-98,0 48-127,-22-32-416,22 32-1122,-27 17-3523,27-17-192,0 0 0,-22 46-193,22-46 97,0 0 5541</inkml:trace>
  <inkml:trace contextRef="#ctx0" brushRef="#br0" timeOffset="14232">5428 7607 4869,'0'0'3459,"0"0"-993,0 0-480,0 0-1986,0 0 1794,0 0-225,0 0-255,0 0-257,0 41-129,10 4-127,-10-9-192,0 17-193,0-5-96,6 5-63,-6-12-161,0-8 96,0-33-32,16 37 64,-16-37 33,0 0 63,0 0 64,31-32 1,-31 32 31,25-36-64,-25 36 1,0 0-353,26-38 256,-26 38-32,33-27-64,-33 27-64,48 0-32,-22 0-64,10 0 32,0 0-32,10 20 0,-46-20 0,52 14 0,2-4 0,6 9 0,9-10 97,9 4-1,-5-2 32,3-11 0,-4 12 64,3-12 0,-5 0 32,-70 0-224,67 0 193,-7-16-33,-60 16-160,44 0 128,5 0 0,-11-12-32,2 12-32,-1-10 0,-4 10-64,-35 0 0,37 0 32,-4-15 0,3-3 64,-7 1-32,1-3 33,-5-4-1,-25 24 32,34-48-32,-34 48 0,0 0-32,0 0-64,26-40 64,-26 40-32,0 0-32,0 0 32,0 0 32,0 0-64,0 0 32,0 0 0,-15-46 64,15 46-64,-39-38 64,39 38-32,-49-49 33,23 25-97,26 24 0,-23-21-97,-3-3-511,26 24-1955,0 0-2657,-26 0-97,26 0-161,0 0-31,0 45 1153,0-45 4356,20 58 0,-20-58 0,0 0 0,25 48 0,-25-48 0,0 0 0,0 0 0</inkml:trace>
  <inkml:trace contextRef="#ctx0" brushRef="#br0" timeOffset="3491">3906 1288 7751,'0'0'4228,"15"-32"-1441,-15 32-801,0 0-321,0 0-479,0 0-1186,13 72 800,-13 1-223,-17 37-385,-5 13 64,22-123-256,-16 144 32,16-144-32,-26 153 64,13-2-64,-10-9 128,15-20-160,-5-21 64,20-21 129,13-22-1,-3-20 96,7-17 32,-24-21 1,46 0-1,-22 0-32,7-26-32,-3-1-64,3-6-31,20 2-33,-6 0-64,24 4 0,-2 5 0,21 1-64,-8 1 64,11 20-32,-7-18 0,-7 3 32,-8-2 32,-69 17-64,56-19 96,-56 19-96,44-26 192,-11-1 0,-33 27-192,0 0 257,25-58-65,-25 20 64,-9 2-96,1-2 32,8-5-96,-14-6-64,14-3-32,-6-6-96,6-12 160,0-4-160,0 74 96,10-79 64,-10 2-160,10-2 160,-10 11-128,8 4 160,-8 11-96,0 14 0,0 39 32,9-52-32,-9 52 32,0 0 0,0-48 33,0 48-1,0 0-64,-14-32 96,14 32-32,-30-48 32,30 48-96,-30-23 96,-10-1 32,40 24-128,-61-24 32,-12 14 96,-16 10-96,-4 0-32,-10 0 32,103 0-32,-88 10 0,-5 4-64,24-4-96,10-10-384,35 26-770,24-26-1568,0 0-2179,0 0 5061,41-26-5189,1 26 32,34 0-96,-6 0 4196</inkml:trace>
  <inkml:trace contextRef="#ctx0" brushRef="#br0" timeOffset="4381">5716 1230 7399,'0'0'4292,"-37"0"128,9 0-2274,28 68-640,-23-9-353,23 33-577,-12 4-127,12 31-193,0-4 32,14 4-96,-14-7 161,15-17-65,-15-22 32,0-9 129,0-24-65,0-48 65,-11 42-33,11-42-32,-27 0-95,27 0-129,0 0-32,-28-29-64,28 29-64,0 0 32,0 0-32,0 0-32,22-22 0,7 22 32,11 0 0,11 0-64,12 0 64,-63 0 0,75-12-32,13 12 64,12 0 0,-1-14 32,0 14-32,-5-8-32,-2 8 64,-12-26 0,-10 16 0,-14-2-32,-19-4 0,-37 16-32,39 0 32,-39 0 0,38-29 32,-38 29 0,0 0-32,32 0 0,-32 0 33,0 0-65,0 0 0,23-27 32,-23 27 32,0-40 0,0 40-64,11-41 64,-11-7-32,0 48-32,0-56 96,11-21-32,-11 77-64,11-84 0,1-6 64,6-2-160,1-8 128,-19 100-32,21-90-96,2-1 128,-5 10-128,-3 14 64,-15 67 32,18-53 0,-7 5 0,-3 9 32,-8 39-32,11-46 0,-11 46 32,0 0 0,-15-43 0,15 43-32,-26-21 96,26 21-96,-44-14 64,44 14-64,-59-15 64,-25 15-32,84 0-32,-90 0 32,-28 15-32,-11 13 0,-2 15-32,8 6-32,123-49 64,-111 52-96,16 1-192,24-14-385,17 1-608,28-40-1890,26 0-1922,36-31-128,8 5 0,16 14-64,22-7 4100</inkml:trace>
  <inkml:trace contextRef="#ctx0" brushRef="#br0" timeOffset="5556">7592 1285 6150,'0'0'4100,"10"-50"-417,-10 14-1184,0 36-417,0-34-513,0 34-448,0 0-352,0 43-225,0-4-223,7 30-65,-7-69-256,0 83 256,0 19-128,0-102-128,0 102 224,0 18-127,0-120-97,-11 112 192,11-4-96,0-108-96,0 94 256,-7-12-160,7-20 32,0-17 32,0-45 1,0 56 63,0-56-224,0 0 224,0 0 0,0 0 0,0 0-63,0 0-161,0 0 160,0 0-32,0 0-128,0-36 96,0 36-64,0 0 0,0 0-64,29-43 0,-7 33-32,4 10 32,27-21 0,9 9 0,23 12 0,4 0 0,17 0 0,1 0 0,7 16 64,4 4-64,-14-1 32,-9 5 0,-24-1 32,-6-8 0,-17 2 64,-8-17-32,-40 0 64,30 0 32,-30 0-32,0-36 32,0 36-31,-17-56-1,8 14-32,-2 1 0,0-3-96,1 1 32,3-3-64,7 1 64,-11-17 32,11 2-160,0-13 128,0-6-128,16-12 160,-16-10-160,17-2 160,-10-8-128,-7 4 64,0 8 128,0 10-96,0 7 96,-19 15-64,5 22 64,-9 4-64,23 41 0,-63-32-32,2 32-32,-6 22 0,-30 9 0,-12 0 0,-21-4 0,-2 9 0,-2-7 0,13-8-128,26 9-673,-9-30-1889,52 16-2307,24 16-192,28 6 32,15 8-224,12 4 1890,-27-50 3491</inkml:trace>
  <inkml:trace contextRef="#ctx0" brushRef="#br0" timeOffset="6853">3877 3771 11307,'0'0'4452,"0"0"-1569,25 18-1346,-15 35-512,5 43-256,-6 8-385,-9 20-32,0 8-191,0-4-33,-20-4-96,10-18 64,-9-17 0,11-21 32,-7-18 0,15-17 0,0-33 65,-13 51 63,13-51-64,0 0 64,33 41-96,-33-41 65,32 0-97,-32 0 32,38-13-64,-15-3-64,-23 16 32,61-34-64,-17 15 64,22 2-96,-2 1 64,27 6-32,-91 10 0,88 0 32,12-17-32,-4 17 32,4 0-64,-2 0 96,-7 0 0,-5 0-32,-19 0 32,-8 0-32,-21 12 32,3-12-32,-41 0 65,43 29-97,-43-29 32,0 0 64,0 0 32,0 0 32,0 0 32,0 0 0,16-41 0,-16 3 1,0-8-65,-9-12 32,9-12-128,-7-14 64,7-7-96,-10-7 32,10-7-64,0-1 96,10 5-96,-10 9 64,10 4-64,-10 18 64,10 12-32,-10 13 32,0 45-32,0-51 32,0 51 0,0 0-32,0 0 32,-30-36 0,0 36-64,-21 0 32,-12-12-32,-31 12 0,94 0 32,-112 0-64,-19 0 64,-8 0-32,-5 17 0,144-17 32,-132 13 0,22 8 0,7-2-160,42 19-609,8-23-1793,53-15-2595,20 51-32,20-51-192,43-13 32,-83 13 5349,91-40-2947</inkml:trace>
  <inkml:trace contextRef="#ctx0" brushRef="#br0" timeOffset="7962">5972 3597 5285,'-27'-21'3748,"27"21"-866,0 0-800,-31-31-128,31 31-384,0 0-1570,0 0 1313,0 72-192,0-72-1121,0 64 897,0 32-225,0-96-672,0 113 417,11 19-1,-11 5-160,8 2 1,-8-139-257,0 128 64,18-15 128,-18-113-192,7 83 192,4-25 96,-11-58 1,20 48 31,-20-48 64,0 0-31,0-52-33,0 52-64,0-63-96,0 63-160,0 0 96,-17-63-64,17 63-32,-14-38-32,14 38-32,0 0 32,0 0-32,0 0 0,26 0 32,0 0-32,6 0 0,11 15 96,14-3-32,13 4 32,12-1 0,11 6 0,12-6 0,13-3 0,-4-12 0,-4 0-64,-10 0 64,-17-20 96,-9 4 0,-16-6 33,-19 5-1,-39 17 32,28-38 0,-28 38 0,0 0-32,0 0-160,-7-38 97,7 38-33,0 0-64,0 0 32,-34-25 0,34 25 0,-29 0-32,29 0 32,-34-16-32,34 16 32,-27 0-32,27 0 0,0 0 0,0 0 0,-27-36 32,27 36 0,0-60 0,0 60-32,9-51-32,3-13 96,0-8-96,5-13 96,-2-3-64,3 1 64,-3-4-128,1 4 160,0 1-64,-6 5-128,-10 16 160,11 4-160,-11 61 96,0-55 32,0 8-96,-19 10 128,19 37-192,-62-38 160,1 38 32,-29 0-32,-7 33 96,-36-3-192,-8 6 160,-6 2-160,3 5 128,144-43-64,-131 38-64,19 3 128,24-12-384,18-2-449,26-27-832,44 0 1601,0 0-3556,0 0-1441,0 0 4997,55 26-5220,12-52 95,-67 26 5125,95-42-5189</inkml:trace>
  <inkml:trace contextRef="#ctx0" brushRef="#br0" timeOffset="9240">7831 3485 5669,'0'0'3940,"0"0"-1121,0 0-449,0 0-416,0 0-385,0 60-576,0-60-993,0 50 705,0-50-705,0 80 480,0-80-480,0 91 321,0-91-321,0 117 352,0-117-352,0 118 192,-7 16 64,-1-9-127,0-5 95,8-120-224,-14 101 128,3-12 128,11-89-256,-14 58 288,14-58-288,-8 43 385,8-43 31,0 0-416,-12 36 417,12-36-417,0 0 384,0 0-384,0 0 384,0 0-384,0-36 385,0 36-385,0 0 320,23-44-96,-23 44-224,0 0 64,0 0-64,30-59 96,-30 59-128,40-51 32,-18 34-32,10 7 0,-32 10 32,38 0-32,7 0-32,14 0 64,-59 0 0,61 10-96,11 7 64,-72-17 32,79 15-32,-79-15 32,85 18-32,-85-18 32,89 20 0,-89-20 0,73 22 0,2-3-32,-75-19 32,56 17 0,2-1 0,-17-4 0,0-12 32,-41 0-32,24 15 32,-24-15 0,37 0-32,-37 0 0,0 0 64,22-31-32,-22 31-32,0 0 64,0 0-64,23-42 64,-23 42 32,8-64-32,-8 64-64,0-34 96,0 34-96,-13-41 0,13 41 0,-14-43 65,14 43-65,-25-50 64,7-1 0,-20-13-64,-9-9 64,47 73-64,-41-77-32,-6-11 64,47 88-32,-31-80 0,31 80 0,-36-86 0,36 86 0,-19-81-64,19 81 64,-15-84 0,15 84 0,10-68-64,-10 68 64,30-69-129,-30 69 129,30-51 33,14-6-194,-10 11 225,10 7-160,-8 6 160,-5 0-128,-31 33 64,0 0 128,33-36-63,-33 36-65,0 0 96,0 0-96,0 0 128,0 0-32,0 0 64,0 0-160,-51-15 96,-3 15 0,54 0-96,-65 12 64,65-12-64,-88 0 32,-6 31-32,-20 1 128,11-1-288,-10 12-416,113-43 576,-97 28-2915,25 9-1954,31 3-159,41-40-33,0 0 5061,0 0-5125,47 0 2050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4-21T13:29:35.6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8100 2927 12620,'119'32'5093,"-25"-7"64,-13 3-3876,-39-18-192,-14 0-288,-28-10-193,-73-24-127,-29-6-1,-54-8-31,-28-14-65,-40-16 0,-21-21-31,14-14-33,12-24-96,70-25 32,59-28-95,106-26-1,98-21-32,128-19-160,113-3 128,85 3-32,48 18 96,15 26-96,-19 34 32,-57 36-352,-72 40-3588,-110 31-1921,-117 18-129,-81 18 5894,-47 25 0,-46-19 0,-5 19 0,-7-7 0,9-1 0,21-1 0,28 9 0</inkml:trace>
  <inkml:trace contextRef="#ctx0" brushRef="#br0" timeOffset="-1278">158 3717 9161,'-77'0'4708,"22"0"129,30-13-1987,33-20-2081,56-5 32,27-22-257,55-14-63,44-21-97,54-11-63,46-8-97,43 0 32,7 9-96,0 22-128,-27 17 192,-38 31-31,-52 24 63,-62 33-32,-60 24-32,-74 29 0,-41 13-31,-62 7 63,-41 9-128,-22 0-64,-5-9-32,13-11-32,22-18-32,52-21-64,43-18 96,79-12-225,76-15 97,56 0-32,35 0 64,15 6 32,0 5 64,-30 14 96,-35 14 0,-62 22 160,-55 18-160,-90 21 192,-71 13 1,-69 21 159,-14 11-96,-70 3 65,-10-7-129,8-15 0,15-22-64,45-20-256,53-26-608,49-46-1378,47-21-3363,80-33-225,51-24 33,47-25-64,36-19 1825</inkml:trace>
  <inkml:trace contextRef="#ctx0" brushRef="#br0" timeOffset="-1653">2106 3021 8360,'0'0'4836,"17"-20"1,-17 20-2178,21 32-1282,-12 9-416,20 26-225,-6 17-127,15 27-193,0 12-95,13 21-65,0 4-32,3 1-64,-2-7 129,2-5-65,-3-12-96,-5-15 32,-3-20-32,-6-18-32,7-12-64,-21-22-160,13-13-480,-36-25-1186,15-24-2882,-23-15-545,-6-17 0,-9-12-224,-19-7 1729</inkml:trace>
  <inkml:trace contextRef="#ctx0" brushRef="#br0" timeOffset="-770">4897 3361 13645,'-47'10'5157,"-29"15"-96,-4 13-4581,-23 6-64,21 7-63,4-1 31,10 1-128,19-9 97,32-14-193,17-28 0,70-9-64,2-21-96,8-10 96,1-7-32,4 2 192,0 1-95,-36 16 159,-22 12-128,-27 16 32,0 27 65,-14 6-225,8 2-32,6-3-321,24-11-415,23-29-1602,48-13-2595,11-31-544,15-22-32,-2-29 96,-2-19 1665</inkml:trace>
  <inkml:trace contextRef="#ctx0" brushRef="#br0" timeOffset="-456">5908 1782 14574,'-66'-6'5541,"-45"21"-96,-6 24-3395,-14 15-1730,19 15-191,20 13-97,19 7-129,41-7 1,56-11-96,57-19-32,48-22 128,26-15 32,18-15 96,-10 0 96,-8-9 96,-30 9 129,-45 23 31,-39 14 0,-51 17 1,-21 8-33,-25 3-64,8 0-128,-5-9-128,19-15-96,13-21-224,21-20-160,47-8-97,-1-4-256,12-12-160,-2 12-320,-4-9-128,0 21-257,-25-5-576,8 23-1121,-35-18-1666,25 24 97,-25-24 223,0 0 2403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39:59.954"/>
    </inkml:context>
    <inkml:brush xml:id="br0">
      <inkml:brushProperty name="width" value="0.15875" units="cm"/>
      <inkml:brushProperty name="height" value="0.15875" units="cm"/>
      <inkml:brushProperty name="color" value="#CC0000"/>
    </inkml:brush>
  </inkml:definitions>
  <inkml:trace contextRef="#ctx0" brushRef="#br0">2900 649 4228,'0'0'4164,"0"0"-961,-36-62-833,36 62-352,0 0-224,0 0-1794,0 0 1409,0 43-416,16 58-128,-16 31-192,20 82-193,-12 52-64,-8-266-416,14 332 353,-5 37-97,-9-369-256,10 416 192,-10-416-192,0 429 192,11 6 33,-11-435-225,0 429 256,0-18 32,0-411-288,0 379 384,0-6-31,-9-27-1,9-346-352,0 328 449,-12-28-33,12-19-160,-13-33 0,13-18-31,0-35-65,0-195-160,0 163 128,0-21-64,13-30-64,-13-26 32,12-20 32,-12-21-32,0-45-32,0 0 0,11 43-96,-11-43-288,0 0 384,0 0-1186,0 0 1186,-17-76-3491,11 1-1794,6-19 0,0-13-64,21 6 32</inkml:trace>
  <inkml:trace contextRef="#ctx0" brushRef="#br0" timeOffset="1460">2957 203 5285,'24'0'3683,"26"0"161,-50 0-3844,68 0 801,4-20-161,36 20 321,12-11 128,43 11 65,12-12-1,-175 12-1153,219 0 1121,9-20 32,40 20-192,16-28-161,35 28-191,3-18-129,13 18-63,-335 0-417,335 0 320,-4 0 32,-5 0-159,-13 29 31,-12-12 0,-17 5-64,-22 4-32,-15-4 33,-10 2-33,-237-24-128,221 24 64,-16-5-32,-205-19-32,193 19 64,-24 5-32,-12-4 32,-17-3-64,-16 4 0,-10-2 0,-114-19 0,87 24 32,-7-2-32,-24-1-128,4 1-257,-60-22 385,36 14-736,12 15-802,-48-29-1409,0 0 2947,44 0-4964,-44 0 4964,24 0-4965,-24 0-64,0 0 97,0 0 4227</inkml:trace>
  <inkml:trace contextRef="#ctx0" brushRef="#br0" timeOffset="710">3006 7218 7655,'-58'0'4388,"58"0"161,-37 22-2692,37-22-1857,0 0 1122,-26 23-162,26-23-127,0 0-128,0 0-705,15 44 544,22-27-63,7-17-97,37 0-63,12-17 63,-93 17-384,134-24 384,18-10 1,37-2-33,21-10 32,-210 46-384,232-35 289,17-2 31,17 2-64,14 13-64,4 22 0,3-15 1,1 15-1,3 0-96,1 0 0,-2 10 0,-290-10-96,289 0 64,-2 0 32,-287 0-96,287-29 96,-4 3 32,-283 26-128,277-41 65,-15-9-33,-11-1 192,-23 1-256,-32 7 192,-32 4-96,-33 11 96,-36 6-160,-31 22 64,-64 0-64,37 0 160,-37 0-288,0 0 128,0 0-96,-23 33-769,23-33 865,-26 41-2274,26-41 2274,-48 15-5285,-12-15 32,-16-24-160,5-19-32,-17-30 1313</inkml:trace>
  <inkml:trace contextRef="#ctx0" brushRef="#br0" timeOffset="2038">9908 1 9769,'-32'27'4324,"0"52"193,9 60-2980,-30 20-544,25 80-128,28-239-865,-55 272 737,55-272-737,-31 345 704,31-345-704,-51 378 577,51-378-577,-18 420 576,-1 5-31,19-425-545,0 453 480,0-18-63,9 2 95,1-27 33,-10-410-545,16 403 544,-16-403-544,18 373 545,-18-373-545,19 350 480,-3-37-160,7-30-63,-23-283-257,19 252 352,2-26-128,-21-226-224,38 192 160,-20-32-64,-18-160-96,33 130 97,-18-20-33,7-20 64,-22-90-128,7 71 96,-7-71-96,16 51 64,-16-51-64,0 0 0,0 0 0,-11 53-128,11-53-353,0 0 481,-40 0-1665,10-36-3716,30 36 5381,-35-73-5542,14-34-95,21 107 5637,-38-130-5669,38 130 5669,-17-159-5670,17 159 5670</inkml:trace>
  <inkml:trace contextRef="#ctx0" brushRef="#br0" timeOffset="16075">11261 6685 7719,'-16'43'4196,"16"-43"-833,-24 22-928,24-22-513,0 0-1922,0 0 1441,0 0-192,0 0-1249,-17-36 833,17 36 0,0 0-833,-9-58 608,9 58-608,0 0 609,-22-82-193,22 82-416,-11-52 321,11 52-321,-11-60 256,11 60-256,-14-58 96,7-6 32,7 64-128,-12-63 0,2-5 64,10 2-32,0 66-32,-7-61 64,7-1-64,0 62 0,0-51 64,0-3-64,0 54 0,0-46 64,13 7-64,-13 39 0,12-46 32,3 8-32,-15 38 0,21-38 32,6 2-32,-6 2 32,14 3-32,-35 31 0,29-22 0,14 1 32,-43 21-32,38 0-32,17-17 64,-55 17-32,52 0-32,-52 0 32,59 0 32,3 12-32,-62-12 0,70 0 0,-70 0 0,73 0 0,-5 12 32,-2-12 0,-66 0-32,62 0 65,-4 0-1,-9 0 32,-49 0-96,40 0 96,-3 0 0,-37 0-96,41 0 96,-16 0 0,9 14-64,-34-14-32,0 0 64,40 0-32,-40 0-32,0 0 0,38 0 0,-38 0 32,0 0-32,0 0 32,26-21-32,-26 21 64,0 0-32,24-41 0,-24 41-32,0 0 32,0 0-32,0 0 64,0 0-64,15-38 32,-15 38-32,0 0 0,0 0 0,0 0 32,0 0-32,0 0 33,0-39-33,0 39 0,0 0 32,0 0-32,0 0 0,0 0 0,0-46 32,0 46-32,0 0 0,0-50 64,-10 14-64,10-7 96,-11 2 0,11 41-96,-8-48-32,8 48 32,0-43 96,-12-5-96,12 48 0,0-46 96,0 46-96,-7-48-32,7 8 128,0 40-96,0-48-96,0-3 192,7 1-64,-7 50-32,9-53-32,-9 53 32,7-62 32,-7 62-32,11-49-32,-3-3 64,6 8-32,-6 1 32,-8 43-64,19-63 64,-19 63-32,0 0 0,25-33 32,-25 33-32,0 0 0,0 0 0,32-34 0,-8 20-32,-24 14 32,0 0 0,57-26 0,-57 26 0,31-15-32,4 15 32,0-12 0,4 12 0,-1 0 0,-38 0 0,37 0-64,1 0 64,-38 0 0,35 0 0,-35 0 0,37 0 0,-37 0 0,38 0 0,1 0 32,-39 0-32,38 0 32,2 0 0,3 0 96,5 0-96,-48 0-32,49-14 64,-1 4 0,-48 10-64,51 0 64,-51 0-64,63-17 64,-12 17-31,-51 0-33,55 0 32,-9 0-32,-46 0 0,47 0 32,-10 0 0,1 0-32,-10 0 32,-28 0-32,0 0 0,48 0 0,-48 0 32,0 0-32,45 0 32,-45 0-32,0 0 0,44 0 32,-44 0-32,0 0 64,0 0-64,44-11 0,-44 11 0,0 0-32,0 0 32,38 0 0,-38 0 32,0 0-32,36 0 0,-36 0 0,0 0 0,37 18 0,-37-18-32,32 36 32,-32-36 32,34 51-32,-34-51 0,11 34 0,-11-34 0,16 41 64,-9 4-96,-7-45 32,0 53 32,0-53-32,11 58-32,-11 4 96,0-2-96,0-60 32,9 63 32,-9-4-64,0-59 32,7 58-64,-7-13 96,16 4-64,-16-49 32,11 38 64,-4-4-128,-7-34 64,0 0 96,0 0-96,15 48-64,-15-48 160,0 0-96,0 0 0,0 0 32,0 0 0,0 0-32,27 35 0,-27-35 32,0 0-32,0 0 0,0 0 0,0 0-32,0 0 32,29 39 32,-29-39-32,0 0 0,0 0 0,33 15-32,-33-15 0,30 0 32,-30 0 0,36-15 0,-36 15 0,43 0 0,-43 0 0,24 0 0,1 0 0,0 0-32,2 0 64,2 15-32,-29-15 0,27 0 0,5 0 0,16 0-32,-48 0 32,38 0 0,8 0-32,-9 0 32,6 0-32,-43 0 32,40-12-32,3 12 32,-43 0 0,33 0 0,-33 0 0,27 0-32,10 12 64,-37-12-32,28 0-32,6 12 64,-34-12-32,30 0 0,3 0 32,-33 0-32,23 16-32,10-16 64,-33 0-32,25 15 0,0 1 32,-25-16-32,41 36 0,-41-36 0,39 53 0,-39-53 0,21 37 0,0-4 0,-3 6-32,-18-39 32,22 42-32,-22-42 32,22 48 0,0 3 0,0-1-32,-22-50 32,20 56 32,-20-56-32,19 60-32,1 4 64,-8 1-32,-12-65 0,15 67 32,-4-4-32,-4-1 32,-7-62-32,9 56 32,-2-6 32,-7-50-64,0 46 32,0-46-32,9 33 64,-9-33-32,9 51 0,-9-51 0,0 0 0,0 0-32,8 40 32,-8-40-32,0 0-32,0 0 32,0 0 32,0 0-32,0 0-128,0 0 128,0 0-288,0 0-417,0 0 705,0 0-1922,0 0-3459,-37 30 0,37-30-160,-43 0 32,16 0 544,27 0 4965</inkml:trace>
  <inkml:trace contextRef="#ctx0" brushRef="#br0" timeOffset="26339">54 9079 5765,'0'0'2371,"-29"16"-257,29-16-353,0 0-383,-24 0-225,24 0-256,0 0-193,0 0-704,0 0 641,0 0-97,24 15 33,-24-15 32,37 0-1,-11 0-95,14 14-65,10-14-96,3 24-95,-53-24-257,62 0 192,12 32-64,8-16 0,18 6 0,12-7 32,14 1 64,6-4 33,24 3 63,3-15 0,24 21 65,1-21-97,-184 0-288,190 15 288,-3-3-32,7 0-31,-4-1-65,9-11-32,0 13 0,3-13 0,1 0 64,4-15 1,0-4-1,8 5 0,-4-5 0,2 19 32,-9-18 1,-204 18-225,210 0 224,-4-21-96,8 21 0,-1-15-32,2-1 32,9-4-32,0-3-32,1-13-32,9 2 0,4-9 161,-1-1-65,3 1 32,9 5-32,-9 4-32,15 3 32,-255 31-128,258-26 128,9 9-64,7 3-64,4 14 0,4-10 0,6 10-32,3 0 32,-3 0-32,-288 0 32,290 0-32,5 0 0,-3 0 0,-292 0 32,299-12-32,2 12-32,-301 0 64,311-20-32,5 4 0,-316 16 32,324-17-32,11-9 0,5 2 0,12-5 32,11 2 0,-363 27 0,372-40 64,8 1 64,15-4-192,16 5 224,-411 38-160,414-37 0,-414 37 0,420-41 192,-420 41-192,421-43 32,-9 5 193,-412 38-225,405-33 64,-405 33-64,395-27 128,-22-4 64,-13 11-64,-360 20-128,339-18 128,-17 3-64,-17 15 32,-18 0-64,-20 0 1,-20 0-1,-24 15-32,-27-4 32,-26 1 0,-25-12 32,-145 0-64,116 15 64,-20-15 0,-27 0 32,-15 0-32,-12 0 32,-42 0-96,28-10 96,-28 10-32,26-17-128,-26 17-128,0 0-353,0 0-1440,-42-23-3461,9 13 33,-6-10-192,-8-8 32,5-8 5573,5 9 0,0-1 0,3-8 0,34 36 0,0 0 0,-32-46 0,32 46 0,0 0 0,0 0 0,0 0 0,0 0 0</inkml:trace>
  <inkml:trace contextRef="#ctx0" brushRef="#br0" timeOffset="18306">11978 6502 8776,'-17'-43'4388,"17"43"-128,0 0-2498,-33-50-353,33 50-191,-31-21-322,31 21-159,-43 16-160,16 15-97,-9 1-192,2 27-95,-6 1 31,10 18-160,1 5 96,14 14-96,15 1 160,7 8-96,24-1 161,20-9-65,18-10-32,16-13 32,16-11-64,8-23 65,5-20-33,0-19 64,-9-38 0,1-16 1,-21-25 31,-8-5-32,-35-28 0,-8-1 65,-25-14-129,-25 6 64,-21 13-128,-23 17 64,-1 16-160,-35 23 129,-4 32-97,-1 20-96,2 30-129,10 17-287,7 18-513,8-24-1569,23 21-2787,26-6-128,18-13-33,7-10 1,28-8 1057</inkml:trace>
  <inkml:trace contextRef="#ctx0" brushRef="#br0" timeOffset="18978">14341 6430 5894,'0'0'4099,"-21"-42"194,21 42-1987,-33-30-577,9 4-415,24 26-354,-50 0-319,20 14-128,-11 1-129,0 24-32,-7 3 33,0 26-289,2 8 128,8 20-224,8 0 128,12 13-160,18 4 64,26 4-64,14-9 0,16-14 224,9-15 32,-65-79-224,79 60 449,1-22 63,9-14 129,0-48 32,-12-14 31,-7-31 1,-15-6-32,-11-30-129,-44 105-544,19-109 384,-5-23-127,-33 12-1,-34 7-128,-1 15 32,-30 16-128,-1 29 32,-22 25-192,2 28-128,-2 22-577,6-6-1889,25 32-2660,76-48 5382,-76 51-5477,22-1-64,13-7 0,16-9 1569</inkml:trace>
  <inkml:trace contextRef="#ctx0" brushRef="#br0" timeOffset="21881">12172 5406 5830,'-28'36'2210,"28"-36"0,0 42-160,0-42-97,26 29-287,-26-29-1666,27 0 1570,23 15-193,5-15-64,33 0-288,7 0-160,28 24-160,1-24-97,12 19 1,-5-19-97,13 19 1,-9-19-65,-135 0-448,132 12 481,-15-12-1,-11 0 0,-12-16-31,-8 16-97,-16-15 1,-70 15-353,56 0 256,-20-12-64,-3 12-64,-33 0-128,0 0 96,0 0-96,0 0-64,0 0-224,0 0 288,0 0-1153,0 0 1153,0 0-3812,-44 21-1473,7-21-128,4 0 0,-4 0-96</inkml:trace>
  <inkml:trace contextRef="#ctx0" brushRef="#br0" timeOffset="22874">11953 6783 5605,'0'0'0,"0"0"3716,0 0-1058,0 0-512,0 0-512,0 0-1634,0 0 1281,28 48-544,-28-48-97,22 36-255,-22-36-385,0 0 288,22 32-160,-22-32 64,0 0-192,0 0 128,29 17 1,-29-17-33,0 0-96,0 0-64,0 0-481,0 0 545,0 0-1601,0 0 1601,-29 0-3908,29 0 3908,0 0-4164,0 0 4164,0 0-4132,-26-15-192,26 15 3299</inkml:trace>
  <inkml:trace contextRef="#ctx0" brushRef="#br0" timeOffset="23702">14019 6937 3972,'0'0'3363,"-34"22"-929,34-22-736,0 0-385,0 0-96,-10 41-224,10-41-993,0 0 865,29 0-96,-29 0-769,0 0 736,44 0-63,-44 0 96,49-41-97,-49 41-127,22-38-161,-22 38-31,0 0-353,0 0 288,-41-22-32,9 38 0,-6 1-160,38-17-96,-40 27 0,6 7-448,-2-11-1954,36-23-2050,-14 63 31,14-63 4421,0 0-4612,27 43 32,-27-43 4580,49 39 0,-49-39 0,52 35 0,-52-35 0,0 0 0,30 27 0,-30-27 0</inkml:trace>
  <inkml:trace contextRef="#ctx0" brushRef="#br0" timeOffset="11711">5395 6899 5669,'0'0'2210,"-26"60"-352,26-60-224,-25 69-289,25-69-1345,0 0 1185,-13 53-64,13-53-128,0 0 0,0 0 64,0 0-1057,0 0 1089,0 0 32,0 0 32,0 0-96,27-50-160,-27 14-128,0 36-129,-7-65-159,7 22-1,-18-13-255,9 3 63,-2-18-256,-3-4 64,5-25-96,-1-2 64,0-20 0,1 7 32,1 4 96,-2-1-31,-1 11 63,4 21-64,-1 9 32,1 25-64,7 12 0,0 34-128,0 0 32,-17-38 0,17 38-32,0 0 0,0 0 0,0 0 0,0 0 0,0 0 0,0 0 0,0 0 32,0 0-32,0 38 0,0-38 32,0 0-32,0 0 32,0 0-32,17 39 0,-17-39 0,0 0 0,0 0 0,40 31 0,-6-31 0,6 16-32,20-16 32,-60 0 0,76 0 0,20-16 0,-96 16 0,105-17 0,22-2 32,4 0 33,-2 4-33,2 15 32,-16 0-32,-115 0-32,103 0 0,-10 43 32,-17-9-32,-12 11-32,-13 4 0,4-6 32,-6-5 0,-3-13 0,-5-4 0,-4-21 32,-3 0 32,-34 0-64,22 0 64,-22 0 32,0 0-96,0 0 96,26-46 0,-26 46-96,0 0 64,0 0 32,-14-43-32,14 43-32,0 0-32,0 0 32,0 0-32,0 0 0,-17 36 0,17 2-32,11 16 32,-1 13-32,0 12 32,1 9-32,4 2 64,0 6-96,-1-1 32,-2-10 128,-3-4-128,-2-4 128,-7-17-128,12-5 128,-12-9-160,0-10 96,0-36-256,9 38-737,-9-38-2082,-16-62-2146,4 23-64,-2-2-32,14 41-32,-45-64 1698</inkml:trace>
  <inkml:trace contextRef="#ctx0" brushRef="#br0" timeOffset="12929">5335 7108 6086,'0'0'3811,"0"0"-3811,0-43 4036,0 43-2114,0-37-353,0 37-415,0 0-1154,0 0 1025,27 0-97,-27 0-928,0 0 833,0 0-833,10 46 737,-10-46-737,0 50 512,0-50-512,0 72 449,0-72-449,0 67 288,0-67-288,0 78 320,0-6-127,0-72-193,0 67 160,0-15-96,12-13 64,-12-39-128,0 0 224,29 21 32,-29-21 65,40-33-1,-40 33 64,0 0-384,38-50 385,-38 50-1,33-46-96,-33 46-31,0 0-97,37-22-32,-37 22-128,0 0 64,44 10-32,-44-10-32,39 0-32,6 12 64,-45-12-32,56 0 0,14 12-32,6-12 64,-76 0-32,86 10 32,2-10 32,9 0-32,-5 24 64,-1-7-96,-91-17 0,92 16 128,-92-16-128,81 10 128,-81-10-128,82 12 225,-13-12-97,-8 12 64,-11-12 0,-50 0-192,47 0 224,-12-12 1,-9 0-65,-26 12 0,36-20-64,-36 20 32,0 0-64,23-36 0,-23 36-32,11-40 0,-11 40 0,0 0-32,18-41 0,-18 41 32,0 0-32,22-41-32,-22 41 32,0 0 32,26-55-32,-26 55 0,18-51 32,-18 51-32,0 0 32,11-45 0,-11 45-32,0 0-32,0 0 64,0 0-32,0-41 0,0 41 32,0 0-32,0 0 32,0 0-32,0 0 0,0 0 32,0 0-32,0 0 0,0 0 0,26-38 0,-26 38 0,0-43 32,0 43 1,0-48-98,0 48-127,-22-32-416,22 32-1122,-27 17-3523,27-17-192,0 0 0,-22 46-193,22-46 97,0 0 5541</inkml:trace>
  <inkml:trace contextRef="#ctx0" brushRef="#br0" timeOffset="14232">5428 7607 4869,'0'0'3459,"0"0"-993,0 0-480,0 0-1986,0 0 1794,0 0-225,0 0-255,0 0-257,0 41-129,10 4-127,-10-9-192,0 17-193,0-5-96,6 5-63,-6-12-161,0-8 96,0-33-32,16 37 64,-16-37 33,0 0 63,0 0 64,31-32 1,-31 32 31,25-36-64,-25 36 1,0 0-353,26-38 256,-26 38-32,33-27-64,-33 27-64,48 0-32,-22 0-64,10 0 32,0 0-32,10 20 0,-46-20 0,52 14 0,2-4 0,6 9 0,9-10 97,9 4-1,-5-2 32,3-11 0,-4 12 64,3-12 0,-5 0 32,-70 0-224,67 0 193,-7-16-33,-60 16-160,44 0 128,5 0 0,-11-12-32,2 12-32,-1-10 0,-4 10-64,-35 0 0,37 0 32,-4-15 0,3-3 64,-7 1-32,1-3 33,-5-4-1,-25 24 32,34-48-32,-34 48 0,0 0-32,0 0-64,26-40 64,-26 40-32,0 0-32,0 0 32,0 0 32,0 0-64,0 0 32,0 0 0,-15-46 64,15 46-64,-39-38 64,39 38-32,-49-49 33,23 25-97,26 24 0,-23-21-97,-3-3-511,26 24-1955,0 0-2657,-26 0-97,26 0-161,0 0-31,0 45 1153,0-45 4356,20 58 0,-20-58 0,0 0 0,25 48 0,-25-48 0,0 0 0,0 0 0</inkml:trace>
  <inkml:trace contextRef="#ctx0" brushRef="#br0" timeOffset="3491">3906 1288 7751,'0'0'4228,"15"-32"-1441,-15 32-801,0 0-321,0 0-479,0 0-1186,13 72 800,-13 1-223,-17 37-385,-5 13 64,22-123-256,-16 144 32,16-144-32,-26 153 64,13-2-64,-10-9 128,15-20-160,-5-21 64,20-21 129,13-22-1,-3-20 96,7-17 32,-24-21 1,46 0-1,-22 0-32,7-26-32,-3-1-64,3-6-31,20 2-33,-6 0-64,24 4 0,-2 5 0,21 1-64,-8 1 64,11 20-32,-7-18 0,-7 3 32,-8-2 32,-69 17-64,56-19 96,-56 19-96,44-26 192,-11-1 0,-33 27-192,0 0 257,25-58-65,-25 20 64,-9 2-96,1-2 32,8-5-96,-14-6-64,14-3-32,-6-6-96,6-12 160,0-4-160,0 74 96,10-79 64,-10 2-160,10-2 160,-10 11-128,8 4 160,-8 11-96,0 14 0,0 39 32,9-52-32,-9 52 32,0 0 0,0-48 33,0 48-1,0 0-64,-14-32 96,14 32-32,-30-48 32,30 48-96,-30-23 96,-10-1 32,40 24-128,-61-24 32,-12 14 96,-16 10-96,-4 0-32,-10 0 32,103 0-32,-88 10 0,-5 4-64,24-4-96,10-10-384,35 26-770,24-26-1568,0 0-2179,0 0 5061,41-26-5189,1 26 32,34 0-96,-6 0 4196</inkml:trace>
  <inkml:trace contextRef="#ctx0" brushRef="#br0" timeOffset="4381">5716 1230 7399,'0'0'4292,"-37"0"128,9 0-2274,28 68-640,-23-9-353,23 33-577,-12 4-127,12 31-193,0-4 32,14 4-96,-14-7 161,15-17-65,-15-22 32,0-9 129,0-24-65,0-48 65,-11 42-33,11-42-32,-27 0-95,27 0-129,0 0-32,-28-29-64,28 29-64,0 0 32,0 0-32,0 0-32,22-22 0,7 22 32,11 0 0,11 0-64,12 0 64,-63 0 0,75-12-32,13 12 64,12 0 0,-1-14 32,0 14-32,-5-8-32,-2 8 64,-12-26 0,-10 16 0,-14-2-32,-19-4 0,-37 16-32,39 0 32,-39 0 0,38-29 32,-38 29 0,0 0-32,32 0 0,-32 0 33,0 0-65,0 0 0,23-27 32,-23 27 32,0-40 0,0 40-64,11-41 64,-11-7-32,0 48-32,0-56 96,11-21-32,-11 77-64,11-84 0,1-6 64,6-2-160,1-8 128,-19 100-32,21-90-96,2-1 128,-5 10-128,-3 14 64,-15 67 32,18-53 0,-7 5 0,-3 9 32,-8 39-32,11-46 0,-11 46 32,0 0 0,-15-43 0,15 43-32,-26-21 96,26 21-96,-44-14 64,44 14-64,-59-15 64,-25 15-32,84 0-32,-90 0 32,-28 15-32,-11 13 0,-2 15-32,8 6-32,123-49 64,-111 52-96,16 1-192,24-14-385,17 1-608,28-40-1890,26 0-1922,36-31-128,8 5 0,16 14-64,22-7 4100</inkml:trace>
  <inkml:trace contextRef="#ctx0" brushRef="#br0" timeOffset="5556">7592 1285 6150,'0'0'4100,"10"-50"-417,-10 14-1184,0 36-417,0-34-513,0 34-448,0 0-352,0 43-225,0-4-223,7 30-65,-7-69-256,0 83 256,0 19-128,0-102-128,0 102 224,0 18-127,0-120-97,-11 112 192,11-4-96,0-108-96,0 94 256,-7-12-160,7-20 32,0-17 32,0-45 1,0 56 63,0-56-224,0 0 224,0 0 0,0 0 0,0 0-63,0 0-161,0 0 160,0 0-32,0 0-128,0-36 96,0 36-64,0 0 0,0 0-64,29-43 0,-7 33-32,4 10 32,27-21 0,9 9 0,23 12 0,4 0 0,17 0 0,1 0 0,7 16 64,4 4-64,-14-1 32,-9 5 0,-24-1 32,-6-8 0,-17 2 64,-8-17-32,-40 0 64,30 0 32,-30 0-32,0-36 32,0 36-31,-17-56-1,8 14-32,-2 1 0,0-3-96,1 1 32,3-3-64,7 1 64,-11-17 32,11 2-160,0-13 128,0-6-128,16-12 160,-16-10-160,17-2 160,-10-8-128,-7 4 64,0 8 128,0 10-96,0 7 96,-19 15-64,5 22 64,-9 4-64,23 41 0,-63-32-32,2 32-32,-6 22 0,-30 9 0,-12 0 0,-21-4 0,-2 9 0,-2-7 0,13-8-128,26 9-673,-9-30-1889,52 16-2307,24 16-192,28 6 32,15 8-224,12 4 1890,-27-50 3491</inkml:trace>
  <inkml:trace contextRef="#ctx0" brushRef="#br0" timeOffset="6853">3877 3771 11307,'0'0'4452,"0"0"-1569,25 18-1346,-15 35-512,5 43-256,-6 8-385,-9 20-32,0 8-191,0-4-33,-20-4-96,10-18 64,-9-17 0,11-21 32,-7-18 0,15-17 0,0-33 65,-13 51 63,13-51-64,0 0 64,33 41-96,-33-41 65,32 0-97,-32 0 32,38-13-64,-15-3-64,-23 16 32,61-34-64,-17 15 64,22 2-96,-2 1 64,27 6-32,-91 10 0,88 0 32,12-17-32,-4 17 32,4 0-64,-2 0 96,-7 0 0,-5 0-32,-19 0 32,-8 0-32,-21 12 32,3-12-32,-41 0 65,43 29-97,-43-29 32,0 0 64,0 0 32,0 0 32,0 0 32,0 0 0,16-41 0,-16 3 1,0-8-65,-9-12 32,9-12-128,-7-14 64,7-7-96,-10-7 32,10-7-64,0-1 96,10 5-96,-10 9 64,10 4-64,-10 18 64,10 12-32,-10 13 32,0 45-32,0-51 32,0 51 0,0 0-32,0 0 32,-30-36 0,0 36-64,-21 0 32,-12-12-32,-31 12 0,94 0 32,-112 0-64,-19 0 64,-8 0-32,-5 17 0,144-17 32,-132 13 0,22 8 0,7-2-160,42 19-609,8-23-1793,53-15-2595,20 51-32,20-51-192,43-13 32,-83 13 5349,91-40-2947</inkml:trace>
  <inkml:trace contextRef="#ctx0" brushRef="#br0" timeOffset="7962">5972 3597 5285,'-27'-21'3748,"27"21"-866,0 0-800,-31-31-128,31 31-384,0 0-1570,0 0 1313,0 72-192,0-72-1121,0 64 897,0 32-225,0-96-672,0 113 417,11 19-1,-11 5-160,8 2 1,-8-139-257,0 128 64,18-15 128,-18-113-192,7 83 192,4-25 96,-11-58 1,20 48 31,-20-48 64,0 0-31,0-52-33,0 52-64,0-63-96,0 63-160,0 0 96,-17-63-64,17 63-32,-14-38-32,14 38-32,0 0 32,0 0-32,0 0 0,26 0 32,0 0-32,6 0 0,11 15 96,14-3-32,13 4 32,12-1 0,11 6 0,12-6 0,13-3 0,-4-12 0,-4 0-64,-10 0 64,-17-20 96,-9 4 0,-16-6 33,-19 5-1,-39 17 32,28-38 0,-28 38 0,0 0-32,0 0-160,-7-38 97,7 38-33,0 0-64,0 0 32,-34-25 0,34 25 0,-29 0-32,29 0 32,-34-16-32,34 16 32,-27 0-32,27 0 0,0 0 0,0 0 0,-27-36 32,27 36 0,0-60 0,0 60-32,9-51-32,3-13 96,0-8-96,5-13 96,-2-3-64,3 1 64,-3-4-128,1 4 160,0 1-64,-6 5-128,-10 16 160,11 4-160,-11 61 96,0-55 32,0 8-96,-19 10 128,19 37-192,-62-38 160,1 38 32,-29 0-32,-7 33 96,-36-3-192,-8 6 160,-6 2-160,3 5 128,144-43-64,-131 38-64,19 3 128,24-12-384,18-2-449,26-27-832,44 0 1601,0 0-3556,0 0-1441,0 0 4997,55 26-5220,12-52 95,-67 26 5125,95-42-5189</inkml:trace>
  <inkml:trace contextRef="#ctx0" brushRef="#br0" timeOffset="9240">7831 3485 5669,'0'0'3940,"0"0"-1121,0 0-449,0 0-416,0 0-385,0 60-576,0-60-993,0 50 705,0-50-705,0 80 480,0-80-480,0 91 321,0-91-321,0 117 352,0-117-352,0 118 192,-7 16 64,-1-9-127,0-5 95,8-120-224,-14 101 128,3-12 128,11-89-256,-14 58 288,14-58-288,-8 43 385,8-43 31,0 0-416,-12 36 417,12-36-417,0 0 384,0 0-384,0 0 384,0 0-384,0-36 385,0 36-385,0 0 320,23-44-96,-23 44-224,0 0 64,0 0-64,30-59 96,-30 59-128,40-51 32,-18 34-32,10 7 0,-32 10 32,38 0-32,7 0-32,14 0 64,-59 0 0,61 10-96,11 7 64,-72-17 32,79 15-32,-79-15 32,85 18-32,-85-18 32,89 20 0,-89-20 0,73 22 0,2-3-32,-75-19 32,56 17 0,2-1 0,-17-4 0,0-12 32,-41 0-32,24 15 32,-24-15 0,37 0-32,-37 0 0,0 0 64,22-31-32,-22 31-32,0 0 64,0 0-64,23-42 64,-23 42 32,8-64-32,-8 64-64,0-34 96,0 34-96,-13-41 0,13 41 0,-14-43 65,14 43-65,-25-50 64,7-1 0,-20-13-64,-9-9 64,47 73-64,-41-77-32,-6-11 64,47 88-32,-31-80 0,31 80 0,-36-86 0,36 86 0,-19-81-64,19 81 64,-15-84 0,15 84 0,10-68-64,-10 68 64,30-69-129,-30 69 129,30-51 33,14-6-194,-10 11 225,10 7-160,-8 6 160,-5 0-128,-31 33 64,0 0 128,33-36-63,-33 36-65,0 0 96,0 0-96,0 0 128,0 0-32,0 0 64,0 0-160,-51-15 96,-3 15 0,54 0-96,-65 12 64,65-12-64,-88 0 32,-6 31-32,-20 1 128,11-1-288,-10 12-416,113-43 576,-97 28-2915,25 9-1954,31 3-159,41-40-33,0 0 5061,0 0-5125,47 0 2050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48:38.274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208 1202 7495,'0'0'4773,"0"0"-1122,0 0-3651,-23-37 2755,23 37-641,-5-28-673,5 28-256,11-40-416,6 13-96,12-4-289,9 1 32,11-3-224,14 6 1,7 3 63,6 14-32,2 10 0,-2 17-32,-4 13 65,-6 14-129,-7 10 64,-16 4-32,-5 3 0,-38-61-160,28 64 128,-8-9 97,-9 1-97,-11-7 0,-12-2 96,-4-6-96,-19-1 32,-16-1-31,-13-10 31,-13 4-64,-5-9-32,-4-3 0,86-21-64,-91 15 64,-7-7-32,18-2 32,4-6-32,14 0-32,8 0 32,12 0-32,1 0 0,41 0 0,-25-7-96,7 7-128,5-10-321,13 10-544,0 0-1057,30-17-3331,-3 7-192,16 0 31,7-1-63,-50 11 5701,59-9-3107,-59 9 3107</inkml:trace>
  <inkml:trace contextRef="#ctx0" brushRef="#br0" timeOffset="-922">680 1114 6566,'0'0'4677,"-6"-16"159,6 16-2145,0 0-769,0 0-289,6 41-384,-2 5-256,-4-46-993,11 75 801,-5 10-96,-6-85-705,12 104 480,-12-104-480,8 109 417,-8-109-417,9 117 352,-4-7-96,2-5-32,-7-12-32,0-93-192,6 76 161,-6-16 31,7-8-32,-7-52-160,0 42 64,8-10 64,-8-32-128,0 23 32,0-23-32,6 17 64,-6-17-64,0 0 32,5 16-32,-5-16 0,0 0-128,0 0 128,0 0-448,0 0-833,0 0 1281,-19-46-3332,19 46 3332,-8-34-5477,-3-10-32,3-1-160,-3-6 63,3 2 4229</inkml:trace>
  <inkml:trace contextRef="#ctx0" brushRef="#br0" timeOffset="640">1283 1166 10538,'0'0'0,"0"0"5221,6 33-64,-6-6-2979,0-27-2178,9 53 1505,-9 2-416,15 19-224,-8 1-384,5 3-1,-3-3-192,1-2 1,-10-73-289,10 64 256,-4-9-96,-6-55-160,5 44 192,-5-44-192,3 37 64,-3-37-64,0 27 160,0-27-160,0 21 32,0-21 97,0 24-97,0-24-32,0 0-32,0 0 32,0 0-161,-8-15-223,0-11-321,8 5-864,-10-23-1538,16 4-2402,-6 40 5509,0-47-5542,4-1-63,-4 48 5605,4-48-5477,3-8 4452</inkml:trace>
  <inkml:trace contextRef="#ctx0" brushRef="#br0" timeOffset="922">1318 1193 8904,'0'-27'4741,"0"-1"-1154,12 8-1441,-12 20-2146,6-34 1698,17 10-193,-4-6-512,14 13-32,-33 17-961,35-21 673,4 11-65,-4 10-127,2 0-97,-4 17-63,-4 4-161,-4 6 96,-6 4-160,-7 1 32,-3-3-64,-5 1 64,-4-3-128,0-3 128,-12-1-63,1-3-65,-13-3 64,2 1-64,-11 4 32,-6-5-32,4 0 0,0 0 0,3 0 0,1-2-32,31-15 32,-20 15-32,-2 2 32,22 0 0,0 3-32,9 5 96,8 5-32,8 0 128,8 7-32,3 1 64,8 2 0,-44-40-192,50 41 256,3-6 1,-53-35-257,57 39 192,-2-5 64,0 0-128,-55-34-128,48 30 257,-48-30-257,48 25 128,-8-1 128,-40-24-256,36 19 96,-36-19-96,29 17 160,-9-4-32,-20-13-128,16 10 96,-16-10 0,0 0-96,20 11 32,-20-11-32,0 0 32,0 0-32,0 0-64,0 0-128,0 0-320,0 0-481,-5-44-2402,5 17-2403,0-13-63,0-4-65,6-3 96,-6 47 5830,18-49-2594</inkml:trace>
  <inkml:trace contextRef="#ctx0" brushRef="#br0" timeOffset="1547">2359 1046 8104,'8'-20'4964,"-8"20"65,5-27-2402,-5 27-2627,0 0 1889,8 27-319,-3 13-545,-5-40-1025,-5 46 801,0 24-321,-4 8-32,9-78-448,-13 91 385,13-91-385,-12 96 288,12-96-288,-19 94 192,2-7-128,-2-9 0,3-11 65,2-15-97,5-14 96,9-38-128,-9 32-64,9-11 160,0-21-192,-5 20 64,5-20-97,0 0-159,14-26-64,-5-2-417,-9 28 769,11-56-1025,-11 56 1025,16-63-1441,-5-28-129,-11 91 1570,17-88-1505,-6-24 192,-11 112 1313,13-104-1057,-1 6 544,-12 98 513,8-87 32,-8 87-32,11-65 641,-11 10 384,15 28 384,-10 7-32,16 30-31,-3 5-1,10 21-480,-1 4-96,7 17-225,-34-57-544,34 62 545,0 13-161,1 2-32,-1 4 1,2-5-161,-36-76-192,27 73 288,2-4-128,-29-69-160,20 59 128,1-8 32,-7-7-63,4-10 31,-11-7-128,-7-9 64,0-18-192,0 23 32,0-23-225,0 0-383,-18-44-546,7 20-1120,-11-26-1570,-2 5-1697,24 45 5637,-27-51-5573,-9 1 32,-2 3 736</inkml:trace>
  <inkml:trace contextRef="#ctx0" brushRef="#br0" timeOffset="2109">2259 1578 11755,'-17'11'5349,"17"-11"64,0 0-3299,0 0-2114,17 17 1506,-17-17-1506,24-7 1185,21 7-352,-3 0-321,-42 0-512,54 7 288,-54-7-288,50 0 64,3 6-448,-53-6 384,52 13-1505,-16-6-4037,2 2-63,-12-5-96,5-4-1,-14 0 1122,-17 0 4580</inkml:trace>
  <inkml:trace contextRef="#ctx0" brushRef="#br0" timeOffset="2644">2831 996 8296,'6'-21'5125,"-6"21"-129,0 0-1921,10 21-1057,5 16-705,-4 7-256,16 18-448,0 12-96,16 14-161,1 2-32,9 2-128,-2-10-96,3-2 97,-4-16-97,-5-8 32,-1-14 32,-15-8 0,0-12 64,-13-5-31,0-8 63,-16-9-64,18 0 96,-18-20-96,-6-10-63,2-17-1,4-15-64,-8-9-32,8-10 0,-3-3-64,3-7-64,0 9 96,0 5 0,0 16 0,0 9-32,0 11 64,0 10-64,0 5 32,0 9-64,0 17-129,-5-27-191,5 27 384,0 0-769,0 0-1377,0 0 2146,-12-7-5669,12 7 64,0 17-257,7 1 129,0 1 1889</inkml:trace>
  <inkml:trace contextRef="#ctx0" brushRef="#br0" timeOffset="3146">3738 989 13549,'16'14'5445,"-2"19"32,-8 9-3683,9 24-769,-4 2-192,6 17-289,-3-4-95,3 1-129,-17-82-320,15 71 224,1-8 32,-3-16-96,-1-9 33,-1-14-65,-11-24 0,10 23-64,-10-23-96,0 0-128,0 0-321,0 0-960,-8-33-3075,8 33 4516,0-24-5702,-3-3-159,3 27 5861,0-33-5830,0 1-31</inkml:trace>
  <inkml:trace contextRef="#ctx0" brushRef="#br0" timeOffset="3896">4206 928 10986,'0'-21'5093,"14"8"-801,-14 13-4292,9-23 2338,24 23-576,-33 0-1762,31 0 1377,12 16-384,2 6-352,9 18-96,5 6-33,-3 12-160,-2 6-31,-8 5-65,-4 5-32,-11 3-32,-5-3 65,-10-2-65,-12-4-128,-4-4 96,-13-7-96,-12 1-32,-14-8 96,-8-8-96,-19-2 32,-9-2-96,-5-4 96,-5 2-64,3-2 0,2-4 32,9-5-64,11 1 64,13-6 0,16-6 0,4-3-32,13-4 0,1-7-96,13 0-192,0 0-321,8-18-1537,11 5-3587,-1-5-65,10-6-127,-5-6 31,5-4 1378,-3-3 4516,-1 6 0,-2 8 0,-11 2 0,-3 1 0,-8 20 0,6-22 0,-6 22 0</inkml:trace>
  <inkml:trace contextRef="#ctx0" brushRef="#br0" timeOffset="3568">4240 953 13293,'0'0'5349,"0"0"-1282,8 32-2145,-14-1-480,13 23-481,-7-54-961,0 62 736,12 14-255,-2 7-1,7 7-160,-17-90-320,14 86 353,5-8-33,-2-8-160,-17-70-160,17 55 224,-3-9-95,-14-46-129,9 34 160,-4-9-64,-5-25-96,0 17 96,0-17-32,0 20-96,0-20 0,0 0-96,-16 0-160,16 0-289,0 0-608,-21-38-1217,26 14-2019,-5-20-1216,0-9-32,-6-12 31,6-7 994</inkml:trace>
  <inkml:trace contextRef="#ctx0" brushRef="#br0" timeOffset="4677">4874 1003 8488,'0'0'4933,"7"-21"224,-7 21-1858,0 0-1249,16 23-577,-1 15-448,-15-38-1025,16 50 833,4 18-289,-20-68-544,18 76 481,-18-76-481,20 90 416,-20-90-416,18 93 352,-4 1-127,-3-9-129,-3-1-32,-8-12 96,4-10-96,-4-62-64,0 51 192,0-51-192,-5 38 96,5-38-96,-7 30 225,7-9-129,0-21-96,0 0 256,-10 21-64,10-21-192,0 0 128,0 0 0,-3-17-96,3 17 96,0-28-128,0 28 0,3-19 97,2 1-162,-1 2 65,-4 16-96,0 0 96,17-27 32,-3 18-64,5 4 0,6 5-32,10 9 64,11-2 64,9 4-32,6-2 64,7 2-63,0-1 63,-4 0-32,-7-2 192,-8-2-160,-13-6-32,-36 0-64,27 4 128,-11-4 0,-16 0-32,0 0 33,0 0-33,0 0-128,0 0 64,0 0-32,0 0 32,0 0-32,0 0 0,0-14 0,0 14 0,0 0 0,0 0 0,0 0 0,0 0 0,-10-22 0,10 22 32,-5-22-32,-1 5 0,-2-4 0,-3-10-32,-1-6 0,-2-10 0,1-7 32,-2-7-64,3-6 31,5-1-31,7 68 64,-7-68 32,7-2-96,0 9 0,12 5 32,0 4-64,7 7 96,-19 45 0,23-41-96,4 3 96,-27 38 0,32-32-64,3 8 96,-35 24-32,45-18 64,-45 18-64,42-9 32,3 9 0,1 6 32,-3 15-32,-43-21-32,42 36 96,-2 12 33,-6 14-97,-12 12 32,-22-74-64,25 83 64,-9 6 0,-1 5 32,-1-3-32,-14-91-64,12 89 64,-6-8 0,3-12-64,-9-69 0,9 57 0,0-11 0,-2-12 0,0-7 0,-1-10 0,-6-17 0,0 0 0,0 0 0,0 0 0,0 0 0,0-17-288,-7-6-577,-10-20-705,11 9-2209,-13-23-2051,-3-4-63,-13-10 127,35 71 5766,-32-72-5733,-19 4 2690</inkml:trace>
  <inkml:trace contextRef="#ctx0" brushRef="#br0" timeOffset="5604">5492 1430 14157,'0'0'5574,"29"19"-33,-29-19-5541,33 0 1954,-33 0-1954,59 6 1377,3-6-288,-62 0-1089,69 7 641,-2 0-225,-1 6-256,-66-13-160,58 7-160,-9 3-256,-3 1-866,-24-17-2753,-2 6-1571,-3-10-95,-5-8 0,-7-11 31</inkml:trace>
  <inkml:trace contextRef="#ctx0" brushRef="#br0" timeOffset="5932">5836 1 16752,'-10'21'5541,"27"25"-1441,3 3-2466,23 32-449,5 13-321,-48-94-864,62 109 577,-62-109-577,60 115 384,-60-115-384,64 112 225,-9-7-354,-4-17-639,-6-11-4774,-17-30-223,-28-47-97,0 0 5862,0 0 0,0 0 0,-8-17 0,0-3 0,8 20 0,-9-23 0,-8-2 0,17 25 0,-9-19 0,9 19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18T19:18:12.270"/>
    </inkml:context>
    <inkml:brush xml:id="br0">
      <inkml:brushProperty name="width" value="0.15875" units="cm"/>
      <inkml:brushProperty name="height" value="0.15875" units="cm"/>
    </inkml:brush>
  </inkml:definitions>
  <inkml:trace contextRef="#ctx0" brushRef="#br0">5440 2322 8232,'0'0'0,"0"-73"4452,0 35-929,0 38-3523,0 0 1794,-18-48-353,18 48-1441,0 0 961,0 0-961,-49-25 705,49 25-705,-23 0 512,-19 0-159,14 21-129,-11-8-128,39-13-96,-28 26 96,28-26-96,-37 30 32,20 8 32,17-38-64,-10 43 0,10-43 0,0 48 32,0 3-96,0 9 96,17 4-96,-17-64 64,22 69 32,23 4-32,-45-73 0,33 73 128,-33-73-128,44 77 128,1-8 65,0 0 95,-5-5 0,-40-64-288,40 51 353,-40-51-353,24 43 384,-24-43 0,0 0-384,28 56 417,-28-56-417,0 0 320,0 0-320,0 0 288,0 0-64,0 0-224,-37 21 193,37-21-33,-53-12-32,8 12-64,3-22-64,42 22 0,-45-17-32,10 4 32,-7-4-64,12 0-96,-5 4-225,35 13 385,0 0-832,0 0-834,-29-73-1825,29 73 3491,0 0-5125,22-60-96,13 21 32,-8 9 961</inkml:trace>
  <inkml:trace contextRef="#ctx0" brushRef="#br0" timeOffset="797">5733 2322 6086,'0'0'4772,"0"0"-95,0-51-1827,23 51-864,-23 0-1986,0 0 1506,65 0-577,-65 0-929,42-13 608,15 13-320,0 0-416,3 0-672,15 17-1058,-75-17 1858,55 0-3395,-3 0-1538,-52 0 4933,47 0-4869,0 0-127,-14 21 2273,-33-21 2723</inkml:trace>
  <inkml:trace contextRef="#ctx0" brushRef="#br0" timeOffset="563">6027 2284 9193,'0'0'4612,"0"73"64,0-1-3138,0-72-1538,-10 69 1057,10 17-224,0 0-193,0-86-640,0 103 577,0-26-161,0-77-416,15 90 417,-5-21-129,-10-69-288,15 51 256,-5-12-64,-10-39-96,0 0-96,22 47-128,-22-47 128,0 0-480,0 0 480,0 0-961,0 0 961,0-43-1858,0 43 1858,0 0-3107,-12-64-1889,12 64 4996,-20-60-4965,20 60 4965,-20-73-4997,-10-9 1698</inkml:trace>
  <inkml:trace contextRef="#ctx0" brushRef="#br0" timeOffset="1313">6824 2215 9225,'-13'69'4324,"-4"-1"-1634,-8-8-1376,25-60-1314,-17 99 928,-6 0-351,23-99-577,-22 111 480,22-111-480,-23 103 417,8-13 31,0-8-127,15-82-321,-7 68 320,7-68-320,0 52 224,0-52-224,0 39 256,0-39 1,0 0-257,0 0 224,0 0-32,0 0-128,0-39 0,0 39-64,0-52 0,0 52 0,0-68 32,12-14-64,-2-8 0,8-8-32,-18 98 64,17-91-32,8 1-64,-25 90 96,20-77 32,5 17-96,-25 60 64,17-47 64,8 25 64,-25 22 64,40 0 64,-40 0 65,40 56 31,-20-4-32,10 25 33,-8 9-65,-22-86-288,30 98 288,5 5-128,-5 0 65,-30-103-225,35 112 96,-6-13 0,-1-18-64,-3-4 64,-3-17-64,-22-60-32,18 43 32,-18-43-64,0 0 32,24 47-128,-24-47-256,0 0-289,0 0-288,-39-85-384,39 85 1345,-18-48-1474,-29-42-63,10 22 95,37 68 1442,-55-103-1249,55 103 1249,-48-77-704,-6-1 479,1 5 610,53 73-385,-42-38 897,0-5 320,42 43-1217,0 0 1313,0 0-1313,-47-17 1345,47 17-63,0 0-225,0 64-225,0-64-255,0 0-577,52 64 416,-10-29-160,-42-35-256,55 30 161,0 4-65,7-4-224,-62-30 128,60 34-673,-16-34-1089,14 22-1601,-24-22-1698,-34 0 5061,0 0-5092,33-22-1,-33 22 5093,0 0-3908,0 0 3908</inkml:trace>
  <inkml:trace contextRef="#ctx0" brushRef="#br0" timeOffset="2047">7332 2374 6438,'0'0'4388,"19"47"-128,-1 4-2274,-18-51-1986,10 39 1698,22 34-97,-32-73-1601,35 60 1217,-35-60-1217,40 86 1025,2-13-192,5 4-160,-47-77-673,43 60 416,-43-60-416,47 69 353,-47-69-353,42 43 288,-42-43-288,38 38 288,-18-21 32,-20-17-320,30 18 321,-30-18-321,0 0 320,0 0-320,42-30 320,-42 30-320,10-43 289,-10 43-289,20-56 256,-5-17-32,-15 73-224,15-86 160,-15 86-160,10-99 160,-1-4-96,-9 103-64,10-98 96,-10 98-96,8-95-32,-8 95 32,0-73 32,0 5-224,0 68 192,7-39-288,-7 39-737,0 0-1954,0 0-2370,0 0 5349,0 0-5509,0 0 64,0 0 5445,-30 26-5541,30-26 3875</inkml:trace>
  <inkml:trace contextRef="#ctx0" brushRef="#br0" timeOffset="3130">8168 2357 6054,'0'0'0,"0"0"4420,22-31 160,-22 31-4580,25 0 2210,-25 0-2210,0 0 1858,0 0-1858,47 0 1506,-47 0-1506,28 0 1121,-28 0-1121,47 0 864,3 0-159,17 0-192,-67 0-513,75 0 448,-75 0-448,79-17 320,-79 17-320,80-13 224,-3 13-159,-77 0-65,75-17-32,-18 4-353,-57 13 385,52 0-833,-27 0-992,3 18-1699,-28-18-1408,0 0 4932,0 0-5061,0 0 5061,15 38-5029,-15-38 1762</inkml:trace>
  <inkml:trace contextRef="#ctx0" brushRef="#br0" timeOffset="2813">8501 2399 3876,'0'0'0,"0"0"4164,0 0-4164,-7 99 4260,7-13-1762,-10-13-672,22 26-257,-12-27-352,13 23-224,-13-95-993,0 64 769,0-64-769,20 65 641,-15-22-129,-5-43-512,0 0 417,15 55-129,-15-55-96,0 0-64,0 0-128,0 43 64,0-43-128,0 0-256,0 0-385,0 0 705,-23 0-1505,23 0-1058,0 0 2563,0 0-4772,0 0 4772,-20-60-4805,20 60 4805,-10-47-4836,-2-9 992,0 5 3844</inkml:trace>
  <inkml:trace contextRef="#ctx0" brushRef="#br0" timeOffset="3849">9201 2618 5797,'0'0'4421,"35"-34"63,7 34-2594,-42 0-1890,27-13 1569,23 26-320,-10-13-416,-40 0-833,47 17 545,-47-17-545,43 0 96,-1 0-609,-42 0 513,42 26-1345,-17-26-1153,-25 0 2498,30-13-4164,-30 13 4164,0 0-4517,0 0-63,0 0 4580,0 0-3267,0-52 3267,0 52 0</inkml:trace>
  <inkml:trace contextRef="#ctx0" brushRef="#br0" timeOffset="4052">9206 2301 7111,'0'0'4484,"0"0"-4484,0-39 4676,30 39-2498,-3-21-928,-27 21-1250,57 0 993,-7-13-353,12 13-864,11 0-1538,-1 30-2658,5-30-288,-5 21 63,0-21-191,3 22 4099,-75-22 737</inkml:trace>
  <inkml:trace contextRef="#ctx0" brushRef="#br0" timeOffset="3443">9246 2271 5445,'0'0'4228,"10"47"128,-5 9-2210,-10-9-544,5-47-1602,5 86 1313,-5-86-1313,0 73 961,0-73-961,0 103 865,0-13-161,0-90-704,22 111 673,-10-25-160,13-4 31,-25-82-544,20 68 416,8-8 1,-28-60-417,25 39 288,4-9-64,-29-30-224,23 17 161,2-4-1,-25-13-160,0 0 96,0 0-96,37 0 96,-37 0-32,32 0-64,-32 0 0,0 0 32,30-26-32,-30 26 0,0 0 0,40-17 0,0 17 32,-40 0-32,27-13 0,-27 13 0,35 0-32,-5-17-160,7 17-353,-37 0 545,23-26-1121,17 26-737,-40 0 1858,10-47-3235,-10 47-1729,19-69-97,-19 31 32,-10-1 1730,10 39 3299</inkml:trace>
  <inkml:trace contextRef="#ctx0" brushRef="#br0" timeOffset="-2506">1572 2193 3748,'25'-55'3939,"-25"55"225,47-39-2018,-47 39-352,0 0-1794,50-43 1441,-21 22-288,-29 21-1153,43 0 801,-43 0-801,37 0 609,8 17-161,-45-17-448,52 17 352,-12 22-127,2-9-1,-9 13-64,-33-43-160,32 34 224,-32-34-224,22 39 321,-22-39-1,0 0-320,13 60 352,-13-60-352,0 0 321,0 0-321,-35 47 320,-7-30-64,42-17-256,-40 17 256,-20-4-64,13 0-31,-15-13-65,62 0-96,-50 21 64,-10-21-32,60 0-32,-42 18 0,9-18-32,33 0 32,-24 17-224,24-17-353,-35 21-448,35-21 1025,0 0-1890,0 0-1121,0 0 3011,0 0-4868,40 13-1,-40-13 4869,22-13-4932,13 13 2241,2-30 2691</inkml:trace>
  <inkml:trace contextRef="#ctx0" brushRef="#br0" timeOffset="-2858">1679 2271 5637,'0'0'3075,"0"0"-929,0 0-256,10 64-288,-20-21-289,10-43-1313,0 77 1057,0-77-1057,-10 73 833,10 26-65,0-99-768,0 94 545,0-94-545,0 103 512,0-103-512,0 90 353,0-90-353,15 82 352,-8-9-160,6-13 32,-3-17-95,-10-43-129,7 38 96,-7-38-32,0 0-96,15 43-225,-15-43 257,0 0-768,0 0-930,0 0 1698,0 0-3235,-13-51-1185,13 51 4420,0 0-4516,-9-65 31,9 27 3108,0 38 1377</inkml:trace>
  <inkml:trace contextRef="#ctx0" brushRef="#br0" timeOffset="-2065">2410 2275 6534,'0'0'0,"-9"47"3876,9 18-1538,0 25-833,-15-13-127,15-77-1378,0 86 1089,0-13-256,10-9-129,-10-64-704,0 51 545,10-12-1,-10-39-127,0 0-417,0 0 352,0 0-352,0 0 288,0 0-63,0 0-1,0 0 0,0 0-32,-15-73-96,15 73-96,-8-47 128,8-17-64,-10-5 0,10-8-64,0 0 65,13-1-98,-3 1 98,9 8-65,-19 69 0,20-60 32,-20 60-32,30-60 128,0 26 32,7-5 0,6 18-32,-43 21-128,47 0 96,3-17-32,5 17 32,-6 25 0,-49-25-96,50 30 0,-5 1 65,-10 11-1,-10-3 0,-8 4 96,-17 0-32,0 4 32,-15-4-32,-7 4 0,-3 0-64,-5-8 32,0 8-96,-2 0 32,4-4-32,28-43 0,-22 39 65,22-39-65,-17 43-32,9-5 64,8-3-97,0-35 65,0 47 33,0-47-66,0 0 33,35 64 65,-10-42-97,7-5 64,6 0-32,-38-17 0,42 0 32,3 0 0,-45 0-32,47-26 32,8-8 0,-55 34-32,45-43 0,-45 43 0,49-60 64,-9-4-96,2 8 96,-9-13-64,-6 5 32,-7 8 32,-20 56-64,10-47 64,-10 47-64,18-56 32,-18 56-32,0 0 0,0 0 0,0 0 0,0 0 0,0 0-64,0 0 64,0 69-64,0-69 64,0 56 0,0-56 0,0 68 0,0-68 0,0 77-32,0-77 32,0 78 32,0-78-32,9 81 0,1 5 64,0-13-32,13-9 0,-6-12-32,13-5 32,-5-17 0,-25-30-32,37 26 32,-37-26-32,33 17 32,6-17 0,-1 0-32,2 0 32,-40 0-32,35 0 32,-35 0-32,29-26-128,1 26-160,-30 0 288,0 0-769,0 0 769,45-34-1345,-45-9-1154,0 43-1376,0 0 3875,17-39-4965,-17 39-32,-7-77 97,7 77 4900,-10-56-705</inkml:trace>
  <inkml:trace contextRef="#ctx0" brushRef="#br0" timeOffset="-890">3304 2189 5029,'0'0'0,"0"0"4228,18-43 192,6 43-2274,-24 0-2146,0 0 1409,60-13-352,-20 13-352,12 0-545,3 0-768,0-17-1186,-55 17 1794,67 0-3139,0 17-1153,-12-17-192,2 0 127,-57 0 4357,43-17-480</inkml:trace>
  <inkml:trace contextRef="#ctx0" brushRef="#br0" timeOffset="-1151">3314 2515 4773,'12'-43'4195,"-12"43"98,38 13-2115,-38-13-769,60 17-416,-60-17-993,34 0 608,14 13-223,-3-13-257,-45 0-128,52 0-352,0 0-737,-15-13-993,-37 13 2082,43 0-3235,-11-21-1025,-32 21 4260,0 0-4357,0 0 4357,27-47-3587,-27 47 3587,0 0 0</inkml:trace>
  <inkml:trace contextRef="#ctx0" brushRef="#br0" timeOffset="-672">4183 2193 5797,'0'0'4004,"0"56"-1537,15 13-385,-15-69-2082,7 64 1729,-7-64-1729,10 90 1378,0-8-257,-10-82-1121,15 90 960,-3-13-287,3 5-32,-15-82-641,15 56 480,-5-9-95,-10-47-33,0 0-352,13 60 288,-13-60-64,0 0-63,0 0-1,0 0-32,-20-73 0,20 73-128,-13-52 64,-14-16-32,27 68-32,-17-73 0,17 73 0,-28-90 32,18 4-64,10 86 32,-17-90 64,17 4-128,0 9 64,0 77 0,7-65-64,-7 65 64,25-51-32,-25 51 32,18-39-64,-18 39 64,29-21 0,-4 21-32,-25 0 32,33 0-64,-1 17 96,-5 13 0,11 13 64,-3 17 0,-35-60-96,42 73 160,-42-73-160,30 81 64,10 10 96,-13-6-96,0 10 97,-9-9-65,-1-5 96,-17-12-32,0-69-160,0 56 224,0-56-224,-7 42 192,7-42 33,-43 56 31,11-43-64,5-13 0,-16 0-96,9 0 0,34 0-96,-38 0 32,11 0 0,27 0-32,-33 0-32,33 0-128,-37-21-192,37 21 352,0 0-865,0 0 865,-22-13-1665,22 13 1665,0 0-2851,0 0 2851,0 0-5093,27-22 0,-27 22 5093,28-30-5125,-1-4 513,15 4 4612</inkml:trace>
  <inkml:trace contextRef="#ctx0" brushRef="#br0" timeOffset="1.21248E6">3757 1112 352,'0'0'3364,"0"0"-258,0 0-1344,0 0-96,0 0-129,0 0-128,13-34-159,-13 34-161,0 0-96,0 0-97,-8-34-95,8 34-801,0 0 737,0 0-128,0 0 31,-22-43-127,22 43-513,0 0 512,0 0-512,-20-35 384,20 35-31,-18-43-1,18 43-64,0 0-288,-22-42 321,22 42-97,-37-39 32,17 26-64,-8-13 33,28 26-225,-27-17 160,-8-4 0,0-1-32,-7-3 32,42 25-160,-40-31 96,-5 1 32,45 30-128,-49-25 64,49 25-64,-45-30 96,45 30-96,-50-26 33,5 0 63,-10 5-96,13 4 32,42 17-32,-50-9 32,10 9-64,-9 0 32,49 0 0,-50 0-32,5 21 32,0-3-32,8 16 32,-10 0-64,12 9 64,-5 4-33,40-47 33,-25 48 0,25-48 0,-20 51-32,3-8 32,4-4-32,3 3 0,10-42 32,0 0-32,-5 52 0,5-52 32,0 0-32,10 39 64,-10-39-32,0 0 0,0 0 64,0 0-32,0 0 65,0 0-1,0 0 0,0 0-96,0 0 96,-15-43-32,15 43-64,0 0 32,-29-43 32,29 43-32,-38-52 0,38 52-32,-25-30 0,-2-4 32,27 34-32,-32-43 0,32 43 0,-30-43 32,-5-4-32,-3 0 32,38 47-32,-42-39 32,42 39-32,-40-43 0,-4 0 0,44 43 0,-38-38 32,-9 8-32,47 30 0,-35-26 0,35 26 0,-52-22 0,0 5-32,52 17 32,-55-13-64,55 13 64,-58 0 0,-4 0-32,62 0 32,-69 0 0,6 0-32,63 0 32,-77 18-32,12-6 32,3 6 32,62-18-32,-67 21 0,67-21 0,-60 26 0,-2 4 0,7 4-32,-7 9 64,62-43-32,-45 39 0,-14 12 0,1 5-32,58-56 32,-50 51-32,1 18 0,49-69 32,-45 64 32,-2 1-128,12-1 96,35-64 0,-40 69-64,40-69 64,-20 60 0,0 4-32,20-64 32,-10 52 0,10-52 0,-7 47 32,7-47-32,0 43-96,0-43 96,0 34 128,0-34-128,0 0-32,0 52 96,0-52-96,0 0 32,0 0 128,0 0-128,0 38-32,0-38 32,0 0 0,0 0 0,0 0 32,0 0-128,0 0 160,0 0-64,0-38-96,0 38 192,0 0-192,0 0 96,-23-48 32,23 48 0,0 0-32,-25-34 64,25 34-32,-37-21 0,20 3-64,17 18 32,-25-8 32,0 8-32,2-13 32,-4 13-64,0 0 0,-1 0 32,-2 17 0,3-4 0,-3 0 32,30-13-32,-22 17-32,-8 9-32,10 0 160,20-26-96,-27 30-32,27-30 32,-25 38 128,0 9-192,25-47 64,-20 52 128,-5 8-192,25-60 64,-20 73 96,-2-4-64,22-69-32,-15 77-64,0 4 96,2 5-96,3 9 128,5-10-128,5 14 64,-7-5-64,7-94 64,0 95 32,0-95-32,0 94-64,0 1 96,0-95-32,0 90-64,0-90 64,7 90-64,-7 0 128,15-4-96,-15-86 32,8 81 64,12 5-96,-8-4 128,-12-82-96,23 77-32,-1 0 96,-22-77-64,30 69 32,-30-69-32,27 68-64,13 1 96,-40-69-32,37 64-64,-37-64 64,50 60 32,-2 0-64,11-12 0,-59-48 32,58 51-32,1-4 64,-1 5-64,-58-52 32,64 38 32,8 5 0,-7 5-32,2-6 0,-4-3 64,-63-39-64,64 26 0,-64-26 0,70 26 0,-70-26 0,72 17 32,3-4-32,-75-13 0,67 0-32,10 0 32,-2 0 0,-3 0 0,-72 0 0,65 0 0,-1-22 0,-14 22 0,-10-13-32,0 13 64,-40 0-32,27 0 32,-27 0-32,38-17 64,-18 17-32,7-26 32,-27 26-64,0 0 32,0 0-32,37-30 96,-37 30-96,0 0 64,33-34-31,-33 34-33,0 0 32,10-34-32,-10 34 0,0 0 0,0 0 32,0 0-32,0 0 0,0 0 0,10-35-32,-10 35 32,0 0 0,0 0 0,0 0 0,0 0 0,10 35-32,-10-35 32,7 51-33,3-16 1,-3 7 0,-7-42 32,13 43 0,-1 0-64,6 9 96,-18-52-32,17 47-32,-17-47 32,30 47 0,-30-47 0,25 47-64,15-4 96,-5-4-64,-35-39 32,49 43-64,-49-43 64,45 34 64,15 5-96,-60-39 32,55 38 96,2-8-160,-57-30 64,60 30 96,-60-30-96,62 26-32,0-4 160,3 3-63,-65-25-65,67 17 32,-67-17-32,67 9 32,0-9 0,-67 0-32,73 13 32,-1-13-32,10 0 32,-5 0-64,-77 0 32,82-17-32,-5 0-32,-77 17 64,80-30 64,0 0-192,-80 30 128,79-35 64,6-8-96,-15-4 96,-3 0-64,-67 47 0,60-52 96,-60 52-96,57-51 64,-57 51-64,45-43 128,0-13 0,-45 56-128,32-47 64,-12 0 64,0 4-64,-20 43-64,17-34 96,-17 34-96,13-35 32,-3 1 32,-10 34-64,0 0-32,0 0 32,22-52 32,-22 52-64,0 0 32,20-34 0,-20 34 0,0 0 0,22-8-32,-22 8 0,0 0 32,0 0-32,28 25 32,-28-25-64,27 56 64,-10-22-32,3 1 32,-20-35 0,23 43-32,4 4 64,-27-47-32,30 43-32,-30-43 32,32 47 32,6-4-64,2 0 64,-40-43-32,39 43 0,4-5 0,4-3 0,-47-35 0,50 38 32,12-3 96,-7 3-128,-55-38 0,59 30 128,1 0-160,5 0 161,-3 5-129,3-14 96,-65-21-96,62 26 32,0-9-64,-62-17 32,68 9 32,-1-9-32,-67 0 0,72 0 32,-5 0-32,-67 0 0,67 0 32,15-9 0,-19-13 0,6-3-96,-69 25 64,60-26 32,5-8-128,-5-1 192,-6 1-128,1-5 96,-20-3-96,-35 42 32,45-48 32,-8 10 64,3-9-64,-40 47-32,35-48 64,2-3-64,-5-1 32,-2 1-96,0 4 96,-2 12-32,-6-3 32,-22 38-64,32-43 64,-32 43-32,0 0 0,0 0 0,0 0 0,23-26 0,-23 26 0,0 0-32,0 0 32,0 0 0,0 0-32,20 43 32,-20-43 0,0 0-64,0 0 64,17 56-32,-7-13 0,-10-43 32,13 34 0,4 13-32,-2 0 0,5 5 0,2-1 0,8-3 128,5 7-96,5-3 96,0-1-96,7 1 96,-2-1-64,7-12 32,3 8-32,-6-4-64,4 0 64,-53-43-32,50 34-32,12 5 96,-62-39-64,55 30 0,9 4 0,-4-8 0,-60-26 0,67 26-32,-2-9 64,-65-17-32,70 13 0,7-13 32,-77 0-32,72 8-32,0-8 64,0 0-32,3-8 32,2 8 0,0-13-32,-77 13 0,75 0 0,-10-17 0,4 4 32,-9 0-64,0-4 32,-60 17 0,55-22 32,-55 22-32,47-30 0,-5 5 32,-9-10-64,-33 35 32,32-30 64,-32 30-64,27-34 32,8 0 64,-35 34-96,23-39 97,-23 39-97,32-34-32,-32 34 32,17-35 128,-17 35-128,23-38-32,-13 3 160,-10 35-128,22-30-32,-22 30 128,10-68-160,-10 68 64,5-52 32,-5 52-64,0 0 32,0-47 32,0 47-64,13-39 32,-13 39 0,0 0 0,0 0 0,0 0 0,0 0-32,19-17 32,-19 17 0,0 0-32,0 0 0,25 26 32,-25-26-32,28 34 0,-28-34 0,30 47 96,-6-12-160,-24-35 128,0 0-32,48 68-97,-23-29 162,-25-39-65,37 34-97,-5 9 161,13-8-160,2-1 64,3-13 32,5 5 0,5 0 32,-3-9-64,-57-17 32,70 17 32,4 5 0,-6-1 0,-1-8 0,-67-13-32,67 17 0,0 0 33,3-8-33,-3 4 32,3 0-64,-13-13 32,15 12-33,-7-12 66,7 0-66,0-12 33,0-1 0,16 0 33,-16-9-33,-72 22 0,79-25 0,-79 25 0,70-22 64,-70 22-64,75-30 0,-75 30 0,72-30-32,-72 30 32,62-34 64,-5-1-64,-57 35 0,43-42-129,4-1 226,-10 0-97,-2-9 32,-10 5-32,0 0 96,-5 0-96,-3 0 64,-17 47-64,13-31 128,-3-7-160,-10 38 64,0 0-32,15-52 0,-15 52-32,0 0 32,12-43-32,-12 43 32,0 0 0,0 0-32,0 0 0,0 0 0,0 0 32,0 0 0,23 0 0,-23 0 0,0 0-32,0 0 32,0 0 0,29 35 0,-29-35 0,0 0-32,0 0 32,33 38 0,-33-38-64,37 43 64,-14-17 0,-1 0 0,3 4-32,7 0-32,13 0 160,-8 4-192,-37-34 96,50 30 96,-5 5-192,-45-35 96,52 30 32,5 0-97,3 4 130,2-8-65,-62-26 0,55 30-32,12-5 64,1 1-64,4 0 64,-5 0-32,3-5 32,-70-21-32,72 22-64,-72-22 64,70 13 32,9-13-64,-79 0 32,70 17 0,0-17 32,2 0-64,-5-22 32,0 1-33,-5-5 98,-62 26-65,60-34 0,-10-9 64,-50 43-64,45-47 96,-45 47-96,40-56-32,-8-4 128,-32 60-96,30-60 0,-30 60 0,25-60 160,-5 0-224,-20 60 64,17-61 96,-5 10-128,-12 51 32,10-47 0,-2 4 32,-8 9-32,7-5 0,-7 39 0,0 0 0,0 0 0,0-56 64,0 56-64,-10-47 32,10 47-32,0 0 0,-10-43 0,10 43 32,-14-30-32,14 30 0,0 0 0,0 0 0,-13-43-32,13 43 32,0 0 0,0 0-32,0 0 0,0 0 0,0 0 32,0 0-32,0 0 32,0 0 0,0 0-32,0 0 32,20-13 0,-20 13 0,22 22 0,-22-22 0,0 0 0,40 34-32,-20-17 32,8-4-32,-1 9 64,3-10-32,5 6 0,9-6 0,-44-12 0,38 13 0,7-13 32,-6 9 0,-39-9-32,48 0 32,-4 0 32,9 0 32,-6-17-32,-5 4 32,16-9-32,-4-3 0,9-5-32,-1 0 32,-62 30-64,65-35 32,-65 35-32,59-38 0,1-1 0,-5 0 65,-55 39-65,55-34-32,4-5 64,-19-3-32,10 3 32,-20-4-32,5 4 64,-35 39-64,22-47 0,5-9 96,-14 5-64,-13 51-32,10-60 96,-3-4-96,-7 64 0,0-78-32,0 78 32,13-86 64,-6 1-96,-7 85 32,0-95 32,0 95-32,8-94 0,-8-9 32,0 103-32,0-103-32,0 103 32,0-107 0,-10 4 96,-3-5-128,13 108 32,-12-98 96,12 98-96,-28-108 0,-4 6 32,5 7-32,27 95 0,-40-99 96,40 99-96,-30-81-32,-15-1 32,13 5-32,32 77 32,-45-68 0,15 7-64,30 61 64,-32-60-128,32 60 128,-40-47-96,-2 4-64,-3 0 160,5 13-128,40 30 128,-45-25-32,0 7-1,1 18 1,4 0 97,40 0-65,-38 0-33,38 0 33,-29 18 65,-1 7-130,5-7 130,25-18-65,-23 21-32,23-21 32,0 0-65,0 0 65,-27 34 0,27-34-32,0 0 32,0 0 0,0 0 0,-17 30-32,17-30 32,0 0 0,0 0 0,0 0 0,0 0 0,0 0-64,0 0 128,0 0-96,0 0 32,0 0-32,0 0 32,0 0 0,0 0 0,0 0 0,0 0 0,12-43 32,-12 43-32,0 0-64,0-60 192,0 22-192,0-1 160,0-4-160,-7-4 128,7 4-128,-13 4 128,6-8-32,-6 13-64,3-9 64,-5 9-64,0-5 32,-9 5 0,4-1 32,-10 5-32,-13-4 33,6 0-33,-10-9 0,2 13 0,-15-4 32,60 34-32,-50-39-32,50 39 32,-67-34 32,67 34-32,-59-35 0,-4 10-32,-6-1 32,4 4 0,-10-3 0,13 3 0,-10 5 0,72 17 0,-55-13 0,55 13 0,-72-13 0,-3-4 32,75 17-32,-72 0 32,-5-13 0,77 13-32,-75 0 0,-12 13 0,87-13 0,-75 17 0,-14-4-32,12 17 32,12 4 0,-5 9-32,20 0 32,-4 4 0,14-4 0,0 5 0,18-10 0,-6 5 0,28-43-32,-32 47 64,32-47-32,-20 30 32,20-30 0,0 0-32,0 0 0,-37 0 32,37 0-32,0 0 0,-23 0 64,23 0-64,0 0-32,0 0 32,-27-30 32,27 30-32,0 0-32,-28-47 64,28 47-32,0 0 0,-12-64 32,2 21-32,-5 0 0,-5-4 0,-2 4 32,-8-9-32,-5 14 0,35 38 0,-40-43 0,40 43 0,-45-39 0,-9 1-32,54 38 32,-58-35 0,58 35 0,-67-34 0,67 34 0,-62-26 0,62 26 0,-75-26-32,11 1 64,64 25-32,-85-22-32,0 9 64,85 13-32,-89-8 0,89 8 0,-100 0 32,100 0-32,-97 0 0,-10-13 0,107 13 0,-107 0 0,107 0 0,-115 13 32,6-5 0,14 5-96,95-13 64,-112 26 0,5-5-64,-2 9 64,-3 1-64,7 7 64,-2 1-64,13 8 32,-8 0 32,22 5 32,15 8-32,0-5 32,23 6-96,42-61 64,-57 55-32,7 1-1,10-4 1,-2-5 0,12-4-32,-7-9 32,14-4-32,23-30 64,-29 26 0,29-26 0,-23 21 0,23-21 32,0 0-32,0 0 32,-22 0-32,22 0 32,0 0 0,-20-38 0,20 38 0,-18-48-32,18 48 32,-27-60-32,27 60 0,-15-34 0,-2-5 0,-8 5 33,25 34-33,-23-47 0,-7 8 32,30 39-32,-32-43-32,32 43 32,-35-38 32,-5-1-32,40 39 0,-39-30 0,-6 0 0,2 4 0,-6 1-32,9 3-1,-12 9 33,9-4-32,43 17 32,-54-17-64,54 17 64,-60-13-32,5 0 0,-7 0-32,5 0 32,57 13 32,-68-12-64,68 12 64,-59-13-64,-16 13 64,13-9 0,62 9 0,-60 0 0,-5 0-32,65 0 32,-57 0 0,57 0 0,-62 13 0,10 4 0,52-17 0,-55 22 0,10 8-32,0-9 64,13 9-64,-11 9 0,1-1-64,10 5 64,-8-8-32,13 3 0,-11 1 0,38-39 64,-25 30-32,25-30 32,-35 30-64,35-30 64,-32 51 0,32-51 32,0 0-32,-27 26 32,27-26 0,-23 22 0,23-22-32,0 0 0,-25 12 32,25-12 0,0 0-32,-27-21-32,27 21 32,-25-43 0,25 43 0,-35-56 32,10 18-32,-4-5 32,-6 4-32,-3-12 32,38 51-32,-44-52 0,-4 5 32,-6-9-64,4 5 64,-12 4-32,62 47 0,-53-52-64,53 52 64,-69-43 0,-1-8-32,-5 8-32,-4 4 64,-1 5-64,80 34 64,-92-26-32,92 26 32,-90-26-96,-9 5 64,99 21 32,-92-13-32,92 13 32,-85 0 0,-12 0-33,0 0 1,5 26 32,2 8-32,3 18 32,2 3 0,13 14 0,-15 4-64,87-73 64,-62 81 64,2-3-96,3-1 64,57-77-32,-50 64-32,50-64 32,-47 65 0,47-65 0,-35 47 0,0-4-32,18-5-128,-3-16-256,20-22-609,0 0-1890,0 0-2402,44 0-128,4-43-64,21-17-1,6-30 3941</inkml:trace>
  <inkml:trace contextRef="#ctx0" brushRef="#br0" timeOffset="4584">11966 2030 9449,'0'0'0,"0"0"4420,-20-47-1281,-9 9-1730,29 38-223,-30-48-482,30 48-95,0 0-609,-45-25 288,17 25 32,-1 0-127,-1 34-65,30-34-128,-25 21 288,0 14-288,10 3 160,0 10-224,15 7 160,0 1-160,20 0 64,7 4 0,-27-60 0,43 64 32,11 14 128,14-1 32,-68-77-192,64 81 321,-64-81-321,63 78 320,-4 12 64,-59-90-384,50 73 353,-50-73-353,45 73 512,-18-18-127,-17-7 31,-10-1-160,0-47 0,-42 56 1,-3-39-129,-15-17 0,60 0-128,-59 0 64,-9 0-32,6 0 0,62 0-32,-67 0 32,67 0-32,-52-17 0,-8-1-64,23 1 0,12 0-192,25 17-417,-25-34-832,10-9-1506,15 43-2082,25-56-64,-25 56 0,50-47 0,-18 30 4773</inkml:trace>
  <inkml:trace contextRef="#ctx0" brushRef="#br0" timeOffset="12830">12380 1760 2915,'0'0'0,"-25"0"3075,25 0-3075,0 0 1793,0 0-1793,0 0 1185,0 0-1185,0 0 993,29 39 32,-29-39-1025,0 0 929,0 0-929,25 0 929,-25 0-929,0 0 801,25-17-32,-25 17-769,0 0 608,0 0-608,0 0 545,0 0-545,0 0 416,0 0-416,25 0 256,-25 0-256,0 0 193,0 0-193,0 0 128,0 0-32,0 0-96,0 0 128,0 0-128,0 0 96,0 0-32,0 0-64,0 0 96,0 0 0,0 0-96,-25-9 64,25 9 32,0 0 0,-22-30 1,22 30-33,-23 0-96,23 0-673,-29 13-2242,29-13 2947,0 0-3876,0 0-255,0 0 4131,-25 17-4036,25-17 2210</inkml:trace>
  <inkml:trace contextRef="#ctx0" brushRef="#br0" timeOffset="5177">12452 2288 10858,'0'0'4805,"20"64"-65,-25-21-3138,20 39-481,-5-9-320,-10-73-801,19 94 672,-19-94-672,20 90 449,-20-90-449,23 90 384,2-25-96,-3 3-31,-5-25-129,-17-43-128,10 39 128,-10-39-128,0 0 96,0 0-96,0 38 32,0-38-64,0 0-160,0 0 192,-17 13-609,17-13-1024,0 0 1633,0 0-3460,0 0 3460,-27-17-5092,27 17 5092,0 0-5093,0 0 5093,0-39-5189,0 39 128</inkml:trace>
  <inkml:trace contextRef="#ctx0" brushRef="#br0" timeOffset="1.22007E6">13218 2241 3075,'0'0'0,"0"0"3459,0 0-928,13-39-514,-13 39-191,0 0-1826,0 0 1442,0 0-321,0 0-225,-25-30-287,25 30-609,0 0 416,0 0-127,-25 34-97,25-34-64,-22 30-64,22-30-64,0 0 64,-13 48 0,13-48-32,0 55 32,0-55-32,10 60 96,-10-60-128,0 0 193,35 39 95,-35-39-288,0 0 384,45 17 33,-45-17-417,20 0 512,7-13 33,-27 13-545,0 0 640,0 0-640,40-30 641,-40 30-65,25-43-63,-25 43-97,0 0-416,7-47 353,-7 47-353,0 0 352,0 0-352,0-51 224,0 51-32,-22-35-128,22 35 33,0 0-97,-23-30 32,23 30-32,0 0 0,-32-8 32,32 8-32,0 0 0,0 0 0,-35 0-32,35 0 32,0 0-32,-30 17 32,30-17-65,0 0 65,-22 13-64,22-13-128,0 0-288,-8 47-609,8-47-1153,0 0-1570,0 0 3812,23 43-4773,-23-43-31,25 51-1,-25-51 2275</inkml:trace>
  <inkml:trace contextRef="#ctx0" brushRef="#br0" timeOffset="1.22082E6">13278 2910 1025,'0'0'0,"0"0"2915,0 0 128,0 0-1602,0 0-320,0 0-1121,0 0 897,-17 52-160,17-52-193,0 0-544,-10 47 577,10-47-577,0 0 576,0 0-576,0 43 609,0-43-609,0 0 672,0 0-672,12 47 769,-12-47-769,0 0 865,35 21 0,-35-21-865,0 0 929,0 0-929,40 13 864,-40-13-31,45 0-32,-45 0-801,0 0 801,34-26-97,-34 26-704,0 0 641,0 0-641,25-38 673,-25 38-161,0 0-512,13-39 577,-13 39-97,0 0-480,0-51 449,0 51-449,0 0 320,0 0-320,-15-39 288,15 39-288,0 0 224,0 0-224,-30-26 193,13 26-97,-3 0-96,0 0-257,20 0 257,-25 9-704,25-9 704,-18 39-1538,18-39 1538,-27 17-3939,27-17 3939,0 0-4997,-22 51 0,22-51 4997,0 0-4901,0 0 193,0 0 4708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02:02.463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2087 344 3812,'8'-22'3971,"-8"22"-351,0-28-1122,-12 8-352,2 1-288,-14-8-417,-7 6-352,31 21-1089,-49-27 801,-10 6-160,59 21-641,-70-25 640,-21 6-159,91 19-481,-114-20 480,114 20-480,-122-9 385,-3 3-1,125 6-384,-130 0 416,0 6 1,130-6-417,-120 16 320,120-16-320,-120 22 160,26 14 32,94-36-192,-75 39 64,17 9 97,10 8-33,29 4-128,19 4 96,20 2-128,-20-66 32,48 63 96,-48-63-96,81 62 0,30-7 96,-111-55-96,141 51-32,-141-51 32,166 40 0,27-8 96,14-13-96,13-12 128,0-17 32,-9-10 64,-19-17 33,-192 37-257,172-48 288,-172 48-288,147-65 224,-147 65-224,107-71 256,-107 71-256,77-86 289,-77 86-289,28-88 224,-44-1 0,-41 6-64,57 83-160,-84-77 128,-43 17-128,127 60 0,-161-46-352,161 46 352,-181-33-3491,2 25-1794,179 8 5285,-168 9-5477,168-9 5477,-149 21 0,25 0 0,124-21 0,-106 26 0,106-26 0,-72 20 0,29 0 0,43-20 0,-16 19 0,16-19 0,-17 8 0,17-8 0</inkml:trace>
  <inkml:trace contextRef="#ctx0" brushRef="#br0" timeOffset="-1454">1218 1321 3876,'0'0'1954,"0"0"192,0 0-32,14 0 128,-14 0-160,0 0-2082,0 0 2082,19-5-225,-19 5-191,0 0-1666,0-18 1345,0 18-1345,-17-14 1121,17 14-1121,0 0 769,0 0-769,-35-24 609,4 12-97,31 12-512,-37-17 224,37 17-224,-47-10 321,1-1-97,46 11-224,-62 0 192,-6 0 0,68 0-192,-71 6 192,-6 11-32,77-17-160,-70 26 129,70-26-129,-73 33 256,73-33-256,-62 42 64,1 7-64,61-49 0,-41 55 128,15 4-160,22 3 160,20-2-160,24-6 128,24-6-128,-64-48 32,86 40 96,-86-40-96,101 26 32,16-12 128,8-14 65,-6-6-33,-119 6-192,108-21 288,-108 21-288,93-31 256,-22-10 129,-26-9-129,-45 50-256,17-57 384,-28 0-192,-22-1 65,-23 5-161,-9 5 32,65 48-128,-79-39-288,13 16-1154,66 23 1442,-81-13-5285,23 4-160,20 9-64,38 0-160,-4 18 63</inkml:trace>
  <inkml:trace contextRef="#ctx0" brushRef="#br0" timeOffset="-6741">297 2180 3940,'15'0'2562,"-15"0"-192,0 0-256,0 0-192,0 0-192,0 0-257,0 0-192,0 0-224,0 0-1057,-5-21 897,5 21-897,0 0 769,-14-8-128,14 8-641,0 0 512,0 0-512,-26-4 417,26 4-417,-19 0 288,4 0-64,15 0-224,-24 6 160,-7 1-64,31-7-96,-26 11 64,-6 4 0,32-15-64,-23 17 64,-9 4 33,32-21-97,-18 24 128,-10 0-32,28-24-96,-11 29 224,11-29-224,-8 28 160,8-28-160,0 29 256,0-2 1,0-27-257,15 29 320,2-6-96,-17-23-224,29 26 352,7-5-95,3 0 31,6-8 0,-45-13-288,49 14 224,-1-8-31,6-6-1,-9 0 0,2 0-32,-8-11 32,-39 11-192,40-10 192,-7-4 1,-33 14-193,33-15 224,-4-2 32,-4 0-32,-5-4 1,-7-2-1,-13 23-224,9-25 224,-9-1-64,-9-2 32,-11-1-96,20 29-96,-31-29 161,-8 4-97,39 25-64,-43-23 32,43 23-32,-47-16-161,47 16 161,-42-8-512,42 8 512,-47-12-2050,47 12 2050,-28 0-5349,5 8-96,23-8-64,0 0 5509,0 0-5478,0 0 5478,-6 15-4708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41:04.472"/>
    </inkml:context>
    <inkml:brush xml:id="br0">
      <inkml:brushProperty name="width" value="0.15875" units="cm"/>
      <inkml:brushProperty name="height" value="0.15875" units="cm"/>
      <inkml:brushProperty name="color" value="#CC0000"/>
    </inkml:brush>
  </inkml:definitions>
  <inkml:trace contextRef="#ctx0" brushRef="#br0">4254 733 6983,'0'0'4772,"-7"28"-31,7-28-1955,46 51-1120,-8-22-449,16 22-192,2-5-320,18 13-129,-2-5-191,-72-54-385,82 61 352,-82-61-352,84 51 288,-2 3 0,-18-13-63,-64-41-225,66 39 256,-14-11 0,-6-8 64,-16-4-31,-7-16 31,-23 0-64,0 0-256,0 0 224,13-36 1,-13 36-225,-5-31 160,-8-15 32,3-5-128,-8-11 32,18 62-96,-18-66 0,0-4 0,3-1 0,0 1-32,-1 9 64,3 5-96,13 56 64,-10-44 0,10 44 0,-13-38-96,13 38 96,-7-26-160,7 26 160,0 0-417,-16-26-447,16 26-1539,0 34-3042,0-34-32,26 43-96,-8-20-1,7 0 2980,-25-23 2594</inkml:trace>
  <inkml:trace contextRef="#ctx0" brushRef="#br0" timeOffset="-299">4285 707 6726,'0'0'4613,"0"0"-866,18 49-928,-26-21-577,8 34-640,0-9-577,0-53-1025,0 72 832,-10 0-351,10-72-481,0 74 352,-8-5-160,8-69-192,0 65 192,0-19-159,0-46-33,0 36 160,0-36-160,0 23 32,0-23 32,0 0-64,0 0-128,0 0-353,0-26-768,0 26-1313,0-51-1923,0 10-511,0 41 4996,8-52-5061,-3-6 0,8 4 3972</inkml:trace>
  <inkml:trace contextRef="#ctx0" brushRef="#br0" timeOffset="1064">5290 746 13389,'59'-23'5092,"-13"23"-1696,5-16-2724,13 3-1825,10 6-3331,6 7-192,-80 0 4676,69 0-5093,0 7 96,-18-7 2851</inkml:trace>
  <inkml:trace contextRef="#ctx0" brushRef="#br0" timeOffset="844">5324 1022 13773,'46'-10'5189,"10"20"-1858,3-25-1858,-59 15-1473,76 0 1025,-7-13-384,3 13-641,-3 0-833,-69 0 833,38-10-2947,-38 10 2947,31 0-5092,-8 0-65,-23 0 5157,0 0-5253,0-31 32,-10 8 4292</inkml:trace>
  <inkml:trace contextRef="#ctx0" brushRef="#br0" timeOffset="438">5480 715 9577,'0'0'4997,"0"0"128,17 36-2499,-17-36-1185,18 59-416,-18-13-448,11 10-97,-11 3-191,17 5-33,-17-64-256,0 62 160,13 2 32,-13-64-192,5 49 128,6-3 97,-11-46-225,7 36 128,4-11 32,-11-25-160,0 0 128,20 33 0,-20-33 0,36 11 0,-16-11-64,16-8 33,-5 8-33,17-10-32,-4 2 32,7 3-32,-5 5 0,0-8-32,-10 8 32,-5 0-160,-8-13-129,-23 13-479,0 0 736,25-5-1666,-33-18-2145,8 23-1571,-17-38-95,4 12 32,-10-2 32</inkml:trace>
  <inkml:trace contextRef="#ctx0" brushRef="#br0" timeOffset="1315">6485 692 9417,'7'26'4933,"-7"12"63,0-38-4996,0 56 2915,0-10-2018,18 19-64,-18-65-833,13 56 544,-3 3-95,-10-59-449,0 51 320,13-5 0,-13-46-320,0 36 289,8-15 31,-8-21 32,0 0-64,0 0-288,0 0 289,0 0-65,0 0-32,-8-36-32,8 36-160,-8-31 96,1-5 0,-4-5-64,11 41-32,-12-49-32,12 49 32,-26-53 32,26 53-32,-13-52-32,-10-4-64,23 56 96,-10-54 0,10 54 0,-18-43-64,11-1 96,7 44-32,-18-28-64,18 7 64,0 21 0,0 0 0,0 0 0,41 16 128,-41-16-128,23 25-32,-23-25 32,33 34 128,3-1-160,15 5 161,-51-38-129,51 34 64,5-11 32,-56-23-96,56 18 160,-15-11-96,-41-7-64,54 0 160,-16-18 32,-38 18-192,41-17 160,-15-4 33,2 1-65,-28 20-128,0 0 128,0 0-128,26-31 64,-26 31 64,0 0-128,20 0 32,-20 0-32,18 31 32,-18-31-32,13 28 0,0 13 32,5 2-64,2 6 32,-20-49 0,20 46-64,3-2 96,-7-1-64,2-4 32,-18-39 0,18 28-64,-18-28-96,0 0 160,20 31-417,-20-31 417,0 0-1441,0 0-3364,0 0 4805,18-31-5573,-10-2-64,-8 33 5637,7-36-5669,-7 36 5669,16-44-5702</inkml:trace>
  <inkml:trace contextRef="#ctx0" brushRef="#br0" timeOffset="2019">7654 656 11018,'10'33'5061,"-10"1"160,0 27-2915,-23-7-896,10 25-385,-5-4-417,-2 7-191,20-82-417,-13 71 192,-8-6 0,11-12-128,-3-14 32,6-11-64,7-28 0,0 0 32,0 0-128,0 0 64,0-44-96,0-4-128,0 48 224,15-54-160,3-13-97,-3-2 65,8 0-32,-5 5 32,8 7 64,-11 16 160,6 13 32,-21 28 96,35-15 64,-35 15 32,41 33 1,-18 6 31,13 9 0,-3 9-96,13 9 129,-5 4-129,-41-70-192,51 66 224,-4 3-32,-47-69-192,43 59 225,-5-10-97,-4-11 64,-11-12-64,-23-26-128,0 0 64,28 28-160,-28-28-288,0 0-609,-8-46-1826,8 18-2626,0 28 5445,-20-39-5605,-6-2 31,-10-2-31,-7-3 2498</inkml:trace>
  <inkml:trace contextRef="#ctx0" brushRef="#br0" timeOffset="2535">7579 1107 13325,'0'0'5221,"41"21"-65,-13-34-3490,36 13-737,-64 0-929,52 0 288,-52 0-288,66-18-737,3 18-1921,-69 0 2658,64-8-5189,-64 8 5189,51-13-5253,-51 13 5253,39-15-5285,-16-6-64,-6-2 3235</inkml:trace>
  <inkml:trace contextRef="#ctx0" brushRef="#br0" timeOffset="2707">7787 0 13453,'10'46'5125,"-5"5"-161,18 8-4611,-23-59-353,33 64-3460,8 3-1344,0-11-257,10-4-256,-51-52 5317,54 36-5253,-54-36 5253</inkml:trace>
  <inkml:trace contextRef="#ctx0" brushRef="#br0" timeOffset="3598">8393 789 8040,'-44'-20'4964,"44"20"-127,-15-21-2083,15 21-736,0 0-448,25 0-449,-25 0-288,52 0-257,-6 0-95,-46 0-481,58 8 352,17-8-64,17 8-63,0-8-65,8 7-64,-6-7-128,-12 0-160,-82 0 192,72 8-417,-21-8-608,-51 0 1025,51 0-2114,-51 0-2050,36 0-1185,-36 0 96,0 0-128,0 0 993</inkml:trace>
  <inkml:trace contextRef="#ctx0" brushRef="#br0" timeOffset="3269">8779 833 8840,'0'0'4901,"28"-13"-32,-28 13-2179,23 8-928,-23-8-449,31 43-320,-13-9-288,5 9-129,-8 8-159,-15-51-417,18 57 352,-5 2-128,5 0 0,-8-8-96,-10-51-128,10 43 129,-2-2-65,-8-10 0,10-8-32,-10-23-32,0 0-32,0 0-96,0 0 128,0 0-385,0 0-480,-10-28-960,10 28-1731,0-38-1729,-8 9 0,-7 1 0,2-2 64</inkml:trace>
  <inkml:trace contextRef="#ctx0" brushRef="#br0" timeOffset="4751">9516 753 12748,'0'0'5285,"63"-12"-64,-19-4-3139,28 16-737,-72 0-1345,61 0 897,13 0-705,-74 0-192,64 0-1185,-64 0 1185,56 13-4997,3-13-352,-59 0 5349,51 0-5381,-51 0 5381,36 0-5605,-3-15 352,-33 15 5253,34-8 0,-11 0 0,-23 8 0,33-30 0,-33 30 0,0 0 0,0 0 0,25-18 0,-25 18 0,0 0 0</inkml:trace>
  <inkml:trace contextRef="#ctx0" brushRef="#br0" timeOffset="4486">9638 989 8488,'0'0'4869,"0"0"-4869,-23 8 4964,23-8-1633,0 0-3331,0 0 1890,59 18-576,-59-18-1314,28 0 992,18 7-287,-46-7-705,41 0 481,10 0-257,-7 0-224,-44 0 0,41 0-737,2 8-1217,-43-8 1954,0 0-5061,0 0 5061,39-23-5156,-39 23-1,10-36-96,-20 11 1313</inkml:trace>
  <inkml:trace contextRef="#ctx0" brushRef="#br0" timeOffset="3983">9618 769 9577,'0'0'4997,"0"0"192,0 0-5189,10 20 3363,-10-20-3363,0 0 1890,0 0-545,18 34-288,-3-4-352,-15-30-705,8 36 448,-8-36-448,10 51 384,-10-51-384,0 54 193,13 8-1,-13-1-128,0 1 32,0-3-128,0-11 96,0-48-64,0 44 0,5-11 64,-5-5-32,8-7 64,-8-21-32,15 23 64,-15-23-128,0 0 128,28 0 1,-28 0-129,0 0 128,0 0-128,41-13 96,-15-2 32,12-1-128,3 1 128,8-5-96,4 4 0,1 3-32,2 1 0,-56 12 0,59-8 0,-5 0-32,-6 8 64,-4 0-64,-6-5 32,-38 5 0,28 0 0,-28 0 0,23 0-32,11 0-32,-34 0-128,36 0-257,-36 0 449,0 0-897,0 0 897,0 0-1729,0-31-1923,0 31 3652,0 0-5477,-13-46-128,-13 21 128,6-1 32,20 26 5445,-39-28-1666</inkml:trace>
  <inkml:trace contextRef="#ctx0" brushRef="#br0" timeOffset="-4480">1 730 6150,'0'0'3908,"0"0"-1346,0 0-544,0 0-353,28 11-415,-28-11-225,0 0-1025,56 0 960,-56 0-960,31-13 993,20 13-96,-5-13-64,18 13-160,-64 0-673,59-13 608,-59 13-608,61 0 449,-61 0-449,59-8 384,-8 8-128,-51 0-256,52 0 192,-52 0-192,43 11 129,-5-1-65,-38-10-64,34 13 64,-9 0-32,6 2 0,-11-2-32,9-3 32,-29-10 32,38 10 64,-38-10-128,0 0 128,25 0 64,-25 0 33,0 0-33,0 0 32,0 0-224,0 0 224,0 0-224,0 0 192,-23 0-64,23 0-128,-23 13 97,-10 8-33,0 7-64,-18 10 64,5 8-128,-21 11 96,-2 4-96,0 3 64,0 0-65,5-2 98,0-8-98,21-6 65,-8-7-32,22-7 0,14-14 0,7 1 32,8-21-32,16 20 32,4-12-32,16-8 32,13 0 64,9 0-32,17 0 32,4 0 33,5-8 31,6 8 0,-3 0 32,-87 0-160,82 0 160,-11 0-32,-71 0-128,62 0 128,-19 8 0,-7-8 1,-11 0-33,-25 0-32,0 0-160,0 0-225,0 0-543,-17-31-1443,17 31-2978,-13-36-256,13 36 5541,-10-28-5509,2 2-96,8 26 5605,-10-33-2723</inkml:trace>
  <inkml:trace contextRef="#ctx0" brushRef="#br0" timeOffset="-3260">341 220 10025,'0'0'0,"0"0"4869,0 0-4869,10 36 4132,-10-36-1922,44 21-608,-13-21-417,-31 0-1185,40 18 929,-40-18-929,39 0 704,7 0-159,-3-8-65,-2-5-127,-41 13-353,23-20 288,5 2-64,-10-3-32,-18 21-64,23-33-96,-23 33-224,0 0 192,0 0-672,0 0 672,0 0-2243,0 0-3042,0 0-192,5 44-32,8-19-64,-13-25 5573,18 36-2947</inkml:trace>
  <inkml:trace contextRef="#ctx0" brushRef="#br0" timeOffset="-2463">1275 656 12716,'0'0'5349,"10"-38"-96,21 22-3715,-1-2-546,14 18-191,2-10-384,-46 10-417,59 0-32,10 13-449,-69-13 481,69 0-2594,20 0-2563,-4 0-384,-85 0 5541,74 0-5382,5 0-255,-12-21 3395,-67 21 2242</inkml:trace>
  <inkml:trace contextRef="#ctx0" brushRef="#br0" timeOffset="-3167">1293 725 11435,'30'-15'5189,"-30"15"96,26 5-3203,-26-5-737,0 28-512,0 0-321,0 18-159,0-46-353,0 49 160,0 10-32,0 8-128,0-1 64,8 1-96,-8-67 32,7 61 64,19-9-64,-8-11 96,5-11-32,0-4 96,5-8-32,-5-10 65,-23-8-193,31 0 160,-3 0 32,-28 0-192,28 0 160,13-8-32,-5-2-32,-36 10-96,56-10 64,-10-1 32,-46 11-96,59-13 32,-11 1 0,3 7 0,-7-3 1,-44 8-33,36 0 0,-6-8-65,-30 8 65,0 0-192,34-10-224,-34 10-353,0 0-896,0 0 1665,0-33-3588,0 33-1921,-11-49-32,1 16 32,-8-1 63,-7-2 5062</inkml:trace>
  <inkml:trace contextRef="#ctx0" brushRef="#br0" timeOffset="-2745">1321 946 10474,'0'0'5157,"48"-21"32,-9 21-3300,-39 0-1889,38-20 1442,13 20-321,-2-16-384,2 16-353,-51 0-384,51-5 128,-7-3-448,-6 8-673,-18-18-1602,11 13-2626,-31 5-32,26-30-96,-26 30 64,0-39 3780</inkml:trace>
  <inkml:trace contextRef="#ctx0" brushRef="#br0" timeOffset="10957">19987 638 4773,'-41'13'4131,"41"-13"322,-23 36-1667,2-21-287,21 31-289,0-46-2210,0 34 1825,10 30-383,-10-8-321,16 16-128,-9-11-289,16 6-95,-12-16-257,7-2-31,-11-13-65,4-16 0,-11-20-64,0 0-128,0 0-160,12-48-416,-4 17-513,-16-33-833,24 18-832,-16 46 2690,-8-72-3300,18 21-351,-25-24-97,15 75 3748,0-48-3587,-33-6 416,4 15 705,-9 1 1088,-5 10 1314,-3-3 1153,2 3 705,6 10 544,7-3 193,11 9 255,4-6-31,16 18-2755,0 0 2658,0 0-351,0 0-2307,49-8 1953,-16 8-287,39 26-385,-3-6-96,28 18-416,-5 1 0,21 12-353,-6 0-31,-12 6-257,-3-1 32,-28-5 32,-13 3-64,-23-8 128,-28-46-256,20 44 225,-27-6 63,-11-4-32,-21-6 32,-22-5-31,-8-3-33,-23 1-96,92-21-128,-84 18 96,-21-3 0,18 3-32,-13 0-96,28-3 32,16 3-96,13-5-128,22 0-225,21-13-351,0 0 800,0 0-1506,0 0-1825,0 0 3331,49-10-5381,4-3-96,14-8 32,10-2 96,2-2 2530,-79 25 2819</inkml:trace>
  <inkml:trace contextRef="#ctx0" brushRef="#br0" timeOffset="11613">21202 861 13837,'10'-20'5253,"-10"20"-192,-23-18-3203,23 18-962,-46 43-255,20-2-321,6 10-288,7 8 0,13 5-128,13-5 128,15-2-32,18-14 193,8-20 31,9-10 96,12-26 32,-14-10 97,0-18 31,-25-10-31,-36 51-449,31-64 448,-39-3-160,-25 3 1,-23 3-193,-31 15 64,-3 7-224,-15 14-128,3 12-385,2 26-928,8-1-3012,36 17-1120,10 6 0,20 1-97,8 3 65</inkml:trace>
  <inkml:trace contextRef="#ctx0" brushRef="#br0" timeOffset="12469">21695 764 6502,'-28'-11'4388,"28"11"-96,0 0-1441,-28-25-256,28 25-2595,0 0 2017,0 0-2017,25-13 1570,14 13-385,-39 0-1185,33-13 769,39 0 32,-1 1-321,24 12 0,-3-8-127,5 8-161,-7 10-32,-90-10-160,82 10 64,-82-10-64,64 18 192,-64-18-192,40 23 32,-19 0 193,-21-23-225,0 21 160,0-21-32,-26 38 0,-9-20-32,35-18-96,-41 18 128,41-18-128,-46 21 64,46-21-64,-46 18 64,-1 0-96,12 0 32,7 2-64,7 1 0,21-1 0,18 6 32,13-1-32,12 6 32,8 0 0,-51-31 32,67 31-32,10 2 32,-8-2 32,0-6-32,-18-4 64,-3-1 32,-22-2 32,-3-5 0,-23-13 32,0 0-160,-20 20 161,-14-7-1,-25-8-32,-2 3-32,61-8-96,-84 8 64,-1-8-32,85 0-32,-99 10 0,12-10 0,87 0 0,-95 0 0,23 8-32,72-8 32,-59 0-96,8 0-192,26 0-353,4 0-800,21 0-1634,28-8-2402,11-5 31,9-2-95,16-3 96,10 0 2178,-74 18 3267</inkml:trace>
  <inkml:trace contextRef="#ctx0" brushRef="#br0" timeOffset="12207">21943 746 6758,'0'0'4453,"0"0"351,39 23-1889,-39-23-417,25 61-480,-25-22-448,0-39-1570,23 61 1185,-18 1-288,13 7-161,-8-2-319,3-6-1,-8-10-192,3-15 1,-8-8-65,0-28-32,0 0-64,0 0-224,10-23-257,-17-15-576,7 7-672,-16-20-1410,16 10-1377,-10-10-833,-8 10 32,-7-3 160,25 44 5093,-29-38-3075,29 38 3075</inkml:trace>
  <inkml:trace contextRef="#ctx0" brushRef="#br0" timeOffset="13072">22792 782 6054,'0'0'4484,"0"0"32,0 0-1505,-5 51-641,-2-26-448,25 22-352,-13-4-449,28 16-160,-8-5-225,21 2 1,6-7-160,14-5 63,-4-16-159,9-5 31,-9-23-63,4-10-33,-7-19-32,-5-12-95,-3-12-1,-18-14-96,3-2 0,-29-6-96,-7 6-32,0 8-32,-10 9-32,-5 11 32,-16 11-64,31 30-32,-51-13-160,51 13-192,-28 26-545,7-21-2082,21 18-2562,0-23-97,-20 36-95,20-36 31,0 0 1250,-23 0 4516,23 0 0,0 0 0,0 0 0,-21-34 0,21 34 0,-15-25 0,15 25 0,0 0 0</inkml:trace>
  <inkml:trace contextRef="#ctx0" brushRef="#br0" timeOffset="5877">12178 702 5958,'-8'-33'4356,"21"10"-449,20 15-992,-7-12-416,-26 20-2499,56 0 2114,1-18-609,-57 18-1505,74 12 1089,-5 1-128,-69-13-961,82 26 641,-11 2-33,-2 8-256,-69-36-352,51 38 385,-7 6-129,-44-44-256,18 36 384,-11-3 1,-7-33-385,-7 26 288,-21-3 32,-6-8-63,34-15-257,-61 16 224,-16-9-64,77-7-160,-82 11 128,-4-4-64,-7-7-96,93 0 32,-89 10 32,7-2-32,82-8 0,-82 10 0,29-2-128,14 5-160,39-13 288,-31 0-769,31 0 769,0 0-1377,0 0-1730,0 0 3107,0 0-5349,49 8-32,7-21-65,-56 13 5446,62-16-5317,25-7 2723</inkml:trace>
  <inkml:trace contextRef="#ctx0" brushRef="#br0" timeOffset="5611">12352 797 9929,'0'0'4741,"15"41"-513,1 8-1602,-16-8-736,0-41-1890,15 71 1409,-15-4-448,0-67-961,18 77 801,-18-8-352,15 3-1,3-18-256,-8-6 32,8-17-95,-18-31-33,23 23 0,-23-23-128,0-20-193,-12-11-511,1 5-545,-1-28-1378,12 54 2659,-11-41-4004,1-15-1217,10 56 5221,-20-61-5189,12 2 65,-5-3 1376</inkml:trace>
  <inkml:trace contextRef="#ctx0" brushRef="#br0" timeOffset="6346">13071 761 8424,'0'0'4708,"35"31"193,-35-31-4901,24 38 3011,-24-38-3011,0 28 1890,30 31-449,-22-5-384,-8-54-1057,20 64 929,-12-2-288,2 2-97,-10-8-256,0-56-288,5 49 257,-5-13-97,0-36-160,0 28 160,0-28-160,0 0 128,0 0-128,-12 20 96,12-20-96,0 0 64,-29-20 0,14-3 32,2-8-32,1-7-32,-4-6-32,6-2 32,10 46-32,-10-51-32,10 2 64,-8-5-64,8 54 32,0-48 32,0 48-32,10-52-32,6 4 64,-16 48-32,18-46 32,5 2-128,5 3 128,-28 41-32,35-36-128,-35 36 128,39-28 32,12 2-160,3 11 192,5 5-192,-6 10 160,-2 10 96,-7 5-128,-44-15 0,41 21 128,-16 4-96,-4 6 97,-21-3-97,0-28-32,-8 31 128,8-31-128,-20 23 0,20-23 0,-18 23 0,18-23 0,-36 21 32,-7-3-32,2-6 0,-8 1-32,11-2 0,38-11 32,-46 5-32,15 2 0,-5 4 0,36-11 0,-23 28-33,23-8 65,0-20 0,8 26 33,-8-26-33,20 31 64,3 7-32,-23-38-32,39 39 96,-39-39-96,51 41 64,-5 2 128,13-2-64,-3 3 64,-56-44-192,59 36 128,-59-36-128,56 30 161,-2 1-1,-54-31-160,46 23 160,-13-5-32,3-5 32,-11-8-64,-4-5 0,-21 0 32,25-13-64,-25 13 1,0 0-65,16-43 0,-11 17 32,5-5-32,-10 31 0,8-36 64,2 0-96,-10 36 32,10-35 0,0-1-64,-10 36 64,16-36-33,-3 0-63,-13 36 96,17-36-32,4-5-64,2 5 64,5-7-32,3 2 64,-31 41 0,25-41-32,-25 41 32,31-39-64,-31 39 64,23-33 32,0 0-64,-23 33 96,0 0-64,26-31 64,-26 31 0,0 0-64,0 0 32,15 33 64,-15 6 0,0 14-63,0 17 31,10 1-64,-5 9-64,3-1 64,7-2-65,-15-77 65,13 72 0,3-13 0,-16-59 0,12 51 0,6-13-32,-18-38 32,10 26 32,-10-26-32,8 23-32,-8-23 32,0 0-64,0 0 64,10 18-224,-10-18 224,0 0-352,0 0-609,0 0-1249,0 0 2210,-18-31-4837,6 6-768,12 25 5605,-21-31-5541,21 31 5541,-25-41-5606,-11 0 193</inkml:trace>
  <inkml:trace contextRef="#ctx0" brushRef="#br0" timeOffset="7299">13810 1117 12748,'0'0'5285,"28"11"0,13-24-3011,31 13-929,-6 0-320,13 0-704,-2 0-1506,-10 0-3972,-1 0-160,-15-8-192,8-7-65,-59 15 5574,31-23-5541,-3 5 5541,-10-3 0,-5-7 0,4 10 0,-17 18 0,0 0 0,21-38 0,-21 38 0,0 0 0,0 0 0</inkml:trace>
  <inkml:trace contextRef="#ctx0" brushRef="#br0" timeOffset="7893">14986 882 7751,'26'-16'4709,"0"1"-1250,-19-13-352,16 22-513,-23-22-576,0 28-608,0-28-417,0 28-289,-13-23-255,-7 15-161,-8 1-96,-8 7-64,-5 10-64,-7 3 0,-4 12-32,-4 11 0,18 8-32,-11 7 33,18 8-66,6 2 130,20 4-65,10-1 128,15-11-96,-20-53-64,44 52 128,4-14-96,21-10 96,-5-10-96,13-8-128,-8-10-320,-5-15-802,8 10-1728,-19-18-2307,-53 23 5253,46-31-5253,-2 0-96,-8-2 64,5 5 2434</inkml:trace>
  <inkml:trace contextRef="#ctx0" brushRef="#br0" timeOffset="8263">15674 984 11435,'0'0'0,"8"-26"5029,-8 6-33,-15-6-2722,15 26-896,-31 0-417,5 26-385,26-26-576,-38 31 321,38-31-321,-28 41 192,28-41-192,-28 51 32,12 3 32,16-3-96,0-51 32,0 51 96,23-12 0,16-11 128,7-18 0,13-18 97,-59 8-321,59-23 352,-59 23-352,61-36 384,-28-12 33,11-14-97,-24-4 96,-20 66-416,8-62 257,-18 1-1,-24 15-128,-4 10-128,-29 18-352,67 18 352,-69 0-1474,-12 13-3971,14 4-192,16 7 0,7 1-129,16 8 65,28-33 5701</inkml:trace>
  <inkml:trace contextRef="#ctx0" brushRef="#br0" timeOffset="8879">16107 774 7623,'0'0'3908,"-28"-10"-897,28 10-545,0 0-320,0 0-384,0 0-321,0 0-320,0 0-160,30 23-96,-30-23-160,36 43-97,-18-7-191,15 10-65,-7 6-96,-26-52-256,36 58 256,-1 7-224,-35-65-32,36 61 129,-3-7-129,6-8 96,-39-46-96,43 38 96,-12-9 0,5-17 0,-16-4 32,3-8 64,-23 0 0,31-36-31,-31 8-97,0 2 64,0-9-64,0-9 32,8-5-64,-8 1 32,7-6-64,-7 3 64,11-1-32,-11 6 0,7 3-64,-7 9-32,0 9-288,0 25 352,0 0-961,0-36-1698,0 36-2722,0 0 5381,0 0-5285,0 0 5285,18-13-5477,-18 13 64,28 8 1345</inkml:trace>
  <inkml:trace contextRef="#ctx0" brushRef="#br0" timeOffset="9379">16989 748 11691,'0'0'4901,"0"0"-161,-23 8-2754,23 36-801,-15-3-576,15 15-289,-8 3-288,8 5 128,0-5-32,0-5 161,8-13-65,-8-11 96,0-30 0,0 21 1,0-21-1,0-33-96,-13-3-32,5-5-127,3-13 63,5-5-160,0-3 96,0 6-128,0 5 128,5 7-96,3 16 32,-8 28-32,31-15 32,-31 15 0,35 48 0,-4-4 0,2 5-64,13 7 128,0 3-64,11 0 96,-4-5 32,11-3 96,8-15 32,-11-11 97,3-12 31,-13-13 0,1-20 1,-12-8-97,-1-13 0,-19-11-96,-9-7 1,-11-5-161,0 3 0,0 4 0,-13 9 0,3 9-64,-1 9-96,-1 7-225,12 23 353,0 0-608,-21-16-1058,21 16-2402,0 21-1473,0-21-160,0 0 5701,0 23-5606,0-23-63</inkml:trace>
  <inkml:trace contextRef="#ctx0" brushRef="#br0" timeOffset="9988">18007 812 12139,'0'34'4933,"0"7"-128,-15-5-2883,35 25-737,-12-10-289,20 13-127,0-12-160,13 1-1,0-17-63,7-5-1,-4-13-63,5-10-65,-49-8-416,43-16 385,3-2-33,3-12-96,-11-11-96,-38 41-160,41-47 193,-18-4-65,-23 51-128,31-54 160,-31 54-160,10-56 96,3 2 0,-21 8-96,-15 3 32,23 43-32,-15-39-128,-11 11-128,6 7-321,-6 11-480,26 10 1057,-20-18-2851,20 18 2851,0 0-5637,-26-10 64,26 10-193,0 0 5766,0 0-5509,-28 0 1153,28 0 4356</inkml:trace>
  <inkml:trace contextRef="#ctx0" brushRef="#br0" timeOffset="10348">18263 441 16816,'13'-39'5413,"12"9"-256,-25 30-5157,15-44 1345,19 3-800,4 5-770,-10-10-2369,21 18-2691,-21 12-192,8 4-64,-36 12-97,23 0 5638,-23 0 0,0 23 0,0-23 0,0 20 0,0-20 0,-23 18 0,23-18 0,0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18T19:19:16.116"/>
    </inkml:context>
    <inkml:brush xml:id="br0">
      <inkml:brushProperty name="width" value="0.15875" units="cm"/>
      <inkml:brushProperty name="height" value="0.15875" units="cm"/>
      <inkml:brushProperty name="color" value="#CC0000"/>
    </inkml:brush>
  </inkml:definitions>
  <inkml:trace contextRef="#ctx0" brushRef="#br0">58 938 3555,'0'0'0,"0"0"2499,0 0-642,-27 0-31,27 0-256,0 0-225,-30 0-352,30 0-128,0 0-161,0 0-95,0 0-193,0 0-63,0 0-353,0 0 288,0 0-288,0 0 256,0 0-32,0 0 33,0 0 31,0 0 32,0 0-320,36 15 353,-36-15-33,27 0 64,-27 0-31,39 0 31,-39 0-384,0 0 320,47-12-31,-20 12-65,-27 0 0,45 0-32,-45 0-64,42 0-32,-42 0 0,30 12 1,-30-12-65,30 9 64,0-9-64,-30 0 0,41 15 32,-41-15-64,0 0 64,45 0-32,-45 0-32,0 0 64,33 15 0,-33-15 32,0 0-96,0 0 96,0 0 0,0 0-32,27 10 32,-27-10 0,0 0-31,0 0-1,0 0-32,0 0 0,0 33 0,0-33 0,0 0 32,-9 27-32,9-27 32,-24 33-64,24-33 0,0 0 64,-57 51 64,33-18-128,24-33 0,-41 33 128,11 3-128,-15 3 128,12-3-160,-6 3 128,15 0-96,3 0-32,3-6 32,1 0 0,2-6 0,0 3 32,15-30-32,-24 45 0,24-45 32,-12 39 0,12-39 0,0 0-32,0 31 65,0-31-98,0 0 66,33 9-1,-33-9 0,44 0 0,-14 0 0,9 0 32,-39 0-64,48-9 64,15 9 32,-63 0-96,51-19 128,11 10 0,-5-3-32,0 0 64,-6 0-64,-6-3 1,-13 9-130,-32 6-159,33-21-544,-33 21 736,0 0-1506,0 0-1505,0 0-2049,0-36 63,0 36-160,-33-36 993,15 9 4164</inkml:trace>
  <inkml:trace contextRef="#ctx0" brushRef="#br0" timeOffset="1022">138 362 5445,'0'0'0,"0"0"4036,-26 0-1634,26 0-576,0 0-225,0 0-159,0 0-193,0 0-192,35 30-128,-35-30-160,0 0-769,54 39 704,-24-27-127,-30-12-577,42 27 448,-42-27-448,51 21 257,-51-21-257,33 21 160,-33-21-160,41 18 0,-41-18 0,27 12-225,-27-12 225,36 18-544,-36-18-449,0 0 993,54 21-1922,-54-21-1537,0 0 3459,0 0-4773,51 0-63,-51 0 63,0 0 4773,39 0-1377</inkml:trace>
  <inkml:trace contextRef="#ctx0" brushRef="#br0" timeOffset="1397">927 914 5253,'0'0'0,"0"0"4324,15 48-544,0 7-1794,-15-16-193,9 18-512,-9-6-160,0-51-1121,9 57 673,-9-9 0,0-48-673,15 48 416,-6-9 97,-9-39-513,15 39 256,-15-39-256,15 27 256,6 0 0,-21-27-63,45 33 31,-45-33-64,0 0-160,51 15 160,-19-15-64,-32 0-96,36 0 96,0 0-32,6-9-32,-42 9-32,39 0 32,-39 0-32,42-18 0,-1 9 32,-5-3-64,0 12-64,-9-18-288,0 18-481,-27 0-1057,0 0 1922,39-18-3555,-39 18-1250,0 0-191,18-33 159,-18 33 2659,0 0 2178</inkml:trace>
  <inkml:trace contextRef="#ctx0" brushRef="#br0" timeOffset="1996">945 980 8968,'0'0'0,"54"-15"4228,6 3-2017,-60 12-2211,81 0 864,8 0-543,-89 0-321,102-9-2371,8-3-1568,10 12-321,-12-18 64,5 9 2370</inkml:trace>
  <inkml:trace contextRef="#ctx0" brushRef="#br0" timeOffset="1761">987 1218 5797,'0'0'0,"0"0"4068,36-21 256,-36 21-2914,66-12-417,-27 0-225,17 12-223,-5 0-417,-51 0-128,54-9-32,-6 9-512,-48 0 544,36-18-1346,-36 18 1346,41 0-2242,-41 0 2242,0 0-3972,0 0 3972,30-27-4132,-30 27-224,12-27 2947,-12 27 1409,0 0 0</inkml:trace>
  <inkml:trace contextRef="#ctx0" brushRef="#br0" timeOffset="2761">4182 1023 2851,'0'0'0,"0"0"3971,0 0 1,-21 63-2114,21-63-1858,-18 39 1537,18 21-319,-12-3-129,12 12-321,0-9-95,0-60-673,0 60 480,0-15-31,0-45-449,12 42 384,-12-42-384,0 0 385,0 0-385,24 39 416,-24-39-96,0 0-320,0 0 289,0 0-33,0 0-256,0 0 192,9-42-32,-9 42-160,0-30 96,-15-12 32,15 42-128,-12-48 64,6-3-128,6 51 64,-12-51 64,12 51-64,0-48-128,0 48 128,-6-39 96,6 39-96,0-36-128,0 36 128,0 0 32,0 0-32,0-36-128,0 36 128,0 0 0,0 0 96,39 48-192,-12-12 224,15 6-192,-42-42 64,59 48 192,7 3-128,12-6 257,11-3-129,-89-42-192,87 27 320,6-9 97,-16-18 63,-77 0-480,75 0 449,-24-24-33,-3 0-32,-48 24-384,24-42 257,-9-3 63,-15 45-320,0-54 128,0 54-128,0-57 192,-21-3-192,6 12 64,-3-3-128,-3 6 0,9 15-256,12 30 320,-12-34-833,12 34-865,0 0 1698,0 0-3683,0 0-1378,0 0 5061,0 0-5221,0 0 160,15 40 1506</inkml:trace>
  <inkml:trace contextRef="#ctx0" brushRef="#br0" timeOffset="3354">5458 1041 6438,'0'0'4068,"21"30"128,-30-6-2755,9 21-736,0-45-705,0 42 865,0 15-161,0-57-704,0 48 737,0-48-737,0 54 577,0-12 127,21 9-95,-15-21 32,-6-30-641,21 33 576,-21-33-576,0 0 448,0 0-448,47 39 385,-47-39-385,48 12 256,-9-3 0,-39-9-256,57 0 193,-9 0-65,-48 0-128,56 0 96,-2-9-32,0-3 32,-54 12-96,48-15 0,-18 0-32,5-3-288,-8 6-417,-27 12 737,18-27-1442,12 27-1152,-30-36-1410,0 6-992,-12 3 127,12 27 4869,-12-36-4901,12 36 4613</inkml:trace>
  <inkml:trace contextRef="#ctx0" brushRef="#br0" timeOffset="3682">5461 1242 7719,'0'0'0,"0"0"4356,0 0-1761,0 0-2595,0 0 1633,0 0-1633,30 0 1346,-30 0-1346,35 0 993,16 0-385,-51 0-608,48 0 224,-48 0-224,66 6-224,-66-6 224,51 0-897,14 0-928,-65 0 1825,48-12-3203,-48 12 3203,45-21-4324,-6 9-129,-39 12 4453,12-30-4420,-12 30 4420,0 0-128</inkml:trace>
  <inkml:trace contextRef="#ctx0" brushRef="#br0" timeOffset="3916">5491 956 3748,'0'0'3715,"56"-12"129,-8 12-2403,18 0-512,9 0-160,5 0-225,10-12-191,-90 12-353,90 0 256,-7-15-96,-2 6 0,-21 0 96,0 9 97,-60 0-353,41-6 416,-41 6-416,39 9 545,-39-9-545,0 0 544,0 0-544,48 39 609,-39-9-33,6 10-31,-15-40-545,0 39 480,0-39-480,18 57 224,-18-12 129,18 0-161,-12-6 96,9 0-96,-15-39 161,30 45-129,-30-45-224,0 0 320,0 0 33,0 0-353,27-9 288,-27 9 0,0-48-192,0 48-96,-12-39 224,3-6-160,-3-6 65,-9-3-161,3 0 128,18 54-96,-12-43-96,-6 4 96,6 6 32,12 33-32,0 0-97,-9-30 65,9 30 32,0 0 0,0 0-64,45 12 32,-9 3-32,6 0 32,8 0 0,10 6 64,9-9 0,9 6 32,5-3-32,-14 7 64,3-7 1,-19 9 63,-53-24-160,54 21 64,-54-21-64,33 27 160,-33-27-160,33 27 192,-33-27-192,15 30 32,-15-30-32,0 27 192,15 3-192,-15-30 0,0 27 160,0-27-192,24 45 225,-24-45-193,0 0 0,27 33 32,-27-33 0,0 0-32,38 12 64,-8-12 0,-30 0 32,45-24 0,-45 24-128,57-42 160,-30 9-160,12-9 160,-6 3-192,-33 39 64,41-45 96,-41 45-96,39-39-32,0 0 96,-3 6 32,-6 14-96,3 19 32,-33 0-32,27 0 0,-27 0 32,38 73-64,-23-22 128,-15-51-96,18 60-64,-18-60 64,21 66 96,3 3-128,-3 0 96,6-6-96,-9-9 129,0-9-97,3-9 0,-21-36-32,9 36-33,-9-36 65,0 0-32,0 0 32,0 0-32,-54-24-32,54 24 64,-36-24 0,-6-6-32,-3 0 32,1-6-32,2 3 128,6 6-96,3 3 96,33 24-64,-36-21-32,36 21 0,0 0 0,0 0 0,0 0 0,30 12-32,-30-12 32,33 0-96,-33 0 96,39 9-224,15-9-352,-1-12-642,22 12-1472,-75 0 2690,54-21-4709,3-12-383,-57 33 5092,59-48-5125,-59 48 5125,75-54-5061,-36-15 4004</inkml:trace>
  <inkml:trace contextRef="#ctx0" brushRef="#br0" timeOffset="4933">7810 1 8968,'0'0'0,"0"24"4421,0 9-97,0-33-4324,0 39 993,0-39-993,35 63 0,13 21-1185,0-3-2275,-48-81 3460,48 76-4324,24 11-32,-72-87 4356,77 66-4356,-2 3 3331</inkml:trace>
  <inkml:trace contextRef="#ctx0" brushRef="#br0" timeOffset="5417">8324 962 7879,'0'0'4389,"0"0"-4389,38 0 4035,4-12-2401,30 18-385,-72-6-1249,78 0 897,20 0-256,7 0-257,-105 0-384,113 9 256,-14-9-480,0 0-929,2 0-1538,-20 0-1953,-21 0 96,-15 0-193,-45 0 4741,0 0-3363,0 0 3363</inkml:trace>
  <inkml:trace contextRef="#ctx0" brushRef="#br0" timeOffset="5183">8772 905 6406,'0'0'0,"0"33"4484,0 6-31,0-39-4453,0 58 1793,0-58-1793,0 51 1666,0-51-1666,0 66 1313,0-12-288,21 6-288,-21-18-1,15-3-287,-15-12 31,0-27-480,0 0 385,24 33-161,-24-33-224,0 0-32,0 0-385,0 0 417,0 0-993,0 0 993,0 0-1889,-27-27-1378,27 27 3267,0 0-5029,-36-45 128,15 12-31,21 33 4932,-27-30-2691</inkml:trace>
  <inkml:trace contextRef="#ctx0" brushRef="#br0" timeOffset="6261">9298 914 9449,'0'0'0,"36"-15"4676,-36 15-4676,65 0 4549,31 0-3076,-96 0-1473,93 0 577,14 0-1987,13 0-2850,5 21-384,-5-21 64,-120 0 4580,125 12-4741,-125-12 4741,99-9-1089</inkml:trace>
  <inkml:trace contextRef="#ctx0" brushRef="#br0" timeOffset="6042">9355 1272 9513,'0'0'0,"-27"-9"4292,27 9-1249,0 0-3043,50 0 1217,-23 0-352,-27 0-865,54 15 576,15-15-223,-9 0-225,11 0-416,-11 0-577,12 0-1057,-27-18-1217,-45 18 3139,45-21-4292,-19 6-128,-26-18 0,0 33 3779</inkml:trace>
  <inkml:trace contextRef="#ctx0" brushRef="#br0" timeOffset="5683">9399 995 7367,'24'40'4484,"-24"-16"193,0 6-2275,21 18-1313,-21-3 0,0 12-320,0-9-1,0-48-768,9 57 545,-9-12 64,0-45-609,12 45 384,-12-45-384,12 36 352,-12-36-352,12 36 321,9-6-97,-21-30-224,30 27 224,15 3-96,-6-9 0,-39-21-128,44 18 96,1 0 32,12-3-64,-6-2 1,9-4-33,-60-9-32,56 0 32,-56 0-32,39 0 0,-39 0 0,54 0 0,-18 0-64,12-9-161,-48 9 225,29 0-512,-29 0-577,42-28-929,-54-8-1185,12 36-1666,-18-54-160,1 21 1,-19 3 1088,0-15 3940</inkml:trace>
  <inkml:trace contextRef="#ctx0" brushRef="#br0" timeOffset="6951">13443 878 5413,'0'0'4068,"12"54"224,-30-15-2018,18-39-2274,0 70 1538,0-13-65,12 30-288,-12-15-288,18 6-192,-18-78-705,11 60 736,7 3-191,0-30-97,-18-33-448,18 36 449,-18-36-97,0 0-352,30 27 320,-30-27-320,0 0 128,0 0-128,0 0-96,0-30-416,-18-9-545,18 12-801,0 27 1858,-36-66-2626,36 66 2626,-12-48-3139,-17-21-417,11 9-95,-12-9 96,30 69 3555,-21-54-3139,21 54 3139,-30-57-1634,30 57 1634,-24-43 0,-6 4 0,30 39 0,-18-27 0,-6 0 320,24 27-320,0 0 1794,-30-33 448,30 33-2242,0 0 2370,0 0-2370,0 0 2339,0 0-322,0 0-2017,0 0 1922,42-33-96,0 42-128,3-9-129,27 18-192,-72-18-1377,77 12 1089,25 18-192,-3 0-160,-99-30-737,116 39 705,-116-39-705,108 40 512,-108-40-512,104 45 513,-20-6-65,-84-39-448,78 45 320,-78-45-320,41 45 353,-41-45-353,27 45 192,-27-3 96,-15-3-160,-20 0 129,-19-3-161,0 0 0,-15 0-32,69-36-64,-60 24 32,60-24-32,-77 24 0,-1-6 32,12 0-32,1-6 0,11-6-32,54-6 32,-57 0 0,57 0 0,-39 0-160,39 0 160,-45 0-353,45 0 353,0 0-704,0 0 704,-33 0-1378,33 0 1378,0 0-2626,0 0-1186,0-30-1120,0 30 4932,0 0-4997,66-27 160,-12 9 2435,-54 18 2402</inkml:trace>
  <inkml:trace contextRef="#ctx0" brushRef="#br0" timeOffset="7625">14668 1293 8392,'36'0'4420,"-36"0"-64,0 0-2306,36-9-769,-36 9-384,0 0-897,-9 42 609,9-42-609,-18 30 512,18 15-127,-12-3-65,12 12 64,0-54-384,18 45 353,15 0 63,8-15-64,19-3 97,15-27-1,0 0 33,-75 0-481,77-12 480,-77 12-480,75-27 417,-75 27-417,63-42 416,-63 42-416,45-51 256,-19-12 0,-26 63-256,0-63 257,-9-3-129,9 66-128,-32-60 128,-7 3-192,39 57 64,-69-45-32,-15 12-321,84 33 353,-89-24-608,89 24 608,-90 12-1858,-12 6-3107,1 9-288,20 0-32,-3 9-64,46 0 673</inkml:trace>
  <inkml:trace contextRef="#ctx0" brushRef="#br0" timeOffset="8312">15585 1134 7143,'0'0'4196,"0"0"-1570,0 0-448,0 0-416,0 0-1762,30 0 1473,-30 0-191,30 57-418,-18-24-31,21 15-256,-12-3 95,21 9-223,-12-6 127,11-3-127,-8-12-1,3-9-31,-6-9-129,6-3 0,-36-12-288,0 0 192,51 0 0,-51 0-31,35-33-33,-35 33-128,0 0 96,24-42-64,-12 12 96,-3-6-32,0-6-96,3 0 128,-12 42-128,0-48-64,0 48 64,12-45 96,-12 45-96,0-45-96,0 45 96,12-45 64,-12 45-64,0-33-160,0 33 160,9-27-128,-9 27-96,0 0 224,0-39-641,0 39-704,0 0 1345,0 0-2979,0 0-1986,0 0 4965,0 0-5189,0 0 5189,0 0-4996,0 0 4996,0 0-5157,12 30 3267</inkml:trace>
  <inkml:trace contextRef="#ctx0" brushRef="#br0" timeOffset="8734">16652 1101 7143,'0'0'0,"0"0"4260,0 0-64,0 0-1986,0 0-2210,0 51 1057,0-6-385,0-45-672,0 51 641,0 6-225,9-3 161,21 9-64,-30-63-513,33 45 640,24 0 97,2-27 0,-59-18-737,84 15 768,-84-15-768,69-9 705,14-3-64,-83 12-641,63-27 544,-3-12-160,-21-9-191,-39 48-193,24-54 224,-24-9-128,-15 0 64,-21 3-160,36 60 0,-51-57 96,-15 12-192,-5 9 160,71 36-64,-75-21-32,75 21 32,-84 0-192,16 0-385,68 0 577,-72 21-1185,72-21 1185,-45 42-2402,45-42 2402,-60 27-4068,60-27 4068,-24 36-5093,6 0-32,18-36 5125,0 24-5092,0-24 5092,0 0-3812</inkml:trace>
  <inkml:trace contextRef="#ctx0" brushRef="#br0" timeOffset="9203">17555 950 9993,'0'0'0,"0"0"4581,29 33-1186,-14 4-1505,-15-37-1890,0 30 1569,12 27-512,6-12-128,0 15-384,-18-60-545,18 57 512,-18-57-512,18 54 288,3-6 65,-21-48-353,15 48 224,9-18-32,-18-3 64,-6-27-63,12 30 31,-12-30-32,0 0 0,0 0 32,0 0-31,0 0-193,0 0 160,27 0 0,-27 0-32,27 0-64,-27 0 32,0 0-96,44-24 64,-17 12-64,-27 12 0,45-9 0,-12 0-32,12 0-32,0 9-96,-1-18-160,-44 18 320,45 0-801,-9-18-897,15 18-1345,-21 0-1985,6-12-161,-36 12 5189,30-12-5029,-1-6-96,4 9 3940,-33 9 1185</inkml:trace>
  <inkml:trace contextRef="#ctx0" brushRef="#br0" timeOffset="10002">18430 1197 6502,'0'0'3972,"42"-24"64,-42 24-4036,42-15 2114,-42 15-2114,57 0 993,-13-12-289,13 12-223,3 12-449,-9-12-1025,-51 0 993,57 15-2146,-13-6-2018,-44-9 4164,45 0-4100,-18 0-96,-27 0 4196,30-15-3235,-30 15 3235,0 0 0,0 0 0</inkml:trace>
  <inkml:trace contextRef="#ctx0" brushRef="#br0" timeOffset="10224">18478 866 9929,'0'0'0,"48"0"4228,0 0 32,8-12-3395,22 12-929,15 15-1057,-10-3-1730,1-12-1280,-84 0 4131,99 24-4293,-99-24 4293,77 0-4228,-77 0 4228,90 12-2594,-90-12 2594</inkml:trace>
  <inkml:trace contextRef="#ctx0" brushRef="#br0" timeOffset="9640">18610 938 6598,'0'0'3940,"0"0"-128,-30 42-2499,30-42-320,-15 67 32,6-28-32,9 12-225,0-3 65,0-48-833,0 57 769,0-15 160,21 9-160,-12-12 63,9 6-255,-1-21-65,-17-24-512,33 30 481,-6-12-97,-27-18-384,45 18 352,0-18-95,12 12-33,-57-12-224,68 0 160,-68 0-160,57 0 96,-57 0-96,66-9 128,-15 0-96,5-3-32,-20 3-160,0 9-256,-36 0 416,0 0-993,30-9-1025,-30 9 2018,0 0-3555,0 0 3555,-12-27-5061,12 27 64,-24-27-128,24 27 673,0 0 4452</inkml:trace>
  <inkml:trace contextRef="#ctx0" brushRef="#br0" timeOffset="10459">19646 923 5797,'0'0'0,"0"48"3908,0-48 256,-35 64-2274,35-7-577,-15-12 0,15-45-1313,0 66 1057,0-66-1057,-21 45 993,21 15-288,0-24 64,0 3-257,0-39-512,0 0 513,0 36-65,0-36-64,0 0-127,0 0-257,0 0 224,0 0-96,0 0-128,-18-48 160,18 48-160,0-33 192,-15-6-192,15-6 161,0 45-161,-12-42-97,12 0 194,0 6-194,-12 9 162,12 27-65,0 0-129,0 0 161,0 0-32,0 0 0,33 0-32,-9 33 257,21 6-161,-45-39-64,50 39 288,19 6-128,9-3 256,14-3-159,-92-39-257,111 30 448,-6-6-96,5-24 1,-11 0-33,-99 0-320,89-15 320,-89 15-320,75-24 289,-75 24-289,60-36 128,-18-3 96,-27-9-64,-15 48-160,0-51 192,0 3-160,-15 6 64,3 3-256,-15 0 32,27 39 128,-21-28-352,21 28 352,-27-30-993,27 30-1473,-33-6-2915,33 6 63,-30 0-127,30 0 128,0 0 5317,0 0-3491</inkml:trace>
  <inkml:trace contextRef="#ctx0" brushRef="#br0" timeOffset="11408">20928 959 6470,'0'0'0,"0"0"4164,12 36 256,-12-36-4420,0 0 2499,9 64-898,-9-25-224,0-39-1377,18 66 961,-3-12-32,-15-54-929,24 66 641,-6-12-33,15 3-159,-33-57-449,21 42 320,-21-42-320,27 36 352,-27-36-159,0 0-193,30 39 192,-30-39-96,0 0-96,0 0 64,0 0-224,0 0-449,0 0-544,-9-39-1089,9 39 2242,0 0-3299,9-39-1506,-9 39 4805,0-36-4932,0 36 4932,6-33-4837,-6-6 1538,0 39 3299</inkml:trace>
  <inkml:trace contextRef="#ctx0" brushRef="#br0" timeOffset="11710">21006 1227 3075,'0'0'0,"0"0"4100,0 0 128,0 0-4228,0 0 2594,0 0-159,12-42-386,36 42-159,-48 0-1890,27-33 1378,-27 33-1378,60-15 1089,-60 15-1089,44-24 736,-44 24-736,63-21 577,-12-3-97,0 3-159,-12 3-129,-39 18-192,30-18-96,-30 18-289,29-28-415,-29 28 800,0 0-1602,0 0-1377,0 0 2979,0 0-4740,0 0 4740,-41 0-4933,41 0 4933,-27 0-4772,-3 12-65,-12-12 4837,42 0 0</inkml:trace>
  <inkml:trace contextRef="#ctx0" brushRef="#br0" timeOffset="11975">21147 1152 9577,'0'0'4580,"53"24"-928,-5 9-1826,-15-12-417,24 18-512,-12-9-161,14 9-415,4-6-193,-18-3-448,12-3-545,-24-27-1409,-33 0 2274,51 12-4613,-16-12 65,-35 0 4548,30-9-4709,-30 9 97,36-33 3427,-36 33 1185</inkml:trace>
  <inkml:trace contextRef="#ctx0" brushRef="#br0" timeOffset="12214">21933 1098 7623,'0'0'4004,"0"0"-4004,-15 48 2851,3-12-1346,12-36-1505,12 54 1217,-12-54-1217,0 45 1346,0-45-1346,24 66 1217,-10-15 64,31 15-256,-45-66-1025,42 42 961,-42-42-961,75 48 929,-15-15-65,26-12-127,-14-9-96,9-12-65,-81 0-576,65 0 481,-65 0-481,72-21 384,-21-12-32,-51 33-352,42-39 289,-42 39-289,30-51 256,-30 51-256,18-57 288,-6-12-224,-12 69-64,0-69 160,0-6-127,0 75-33,-9-69 96,-3 6-96,12 63 0,-12-57 32,-3 17-160,-3 13-97,18 27-95,-30-24-513,30 24 833,0 0-1922,0 0 1922,-33 39-4900,33-39 4900,0 0-5285,-18 46-224,18-46 5509,0 0-5350,9 30 610,-9-30 4740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24:13.860"/>
    </inkml:context>
    <inkml:brush xml:id="br0">
      <inkml:brushProperty name="width" value="0.15" units="cm"/>
      <inkml:brushProperty name="height" value="0.15" units="cm"/>
      <inkml:brushProperty name="color" value="#CC0000"/>
    </inkml:brush>
  </inkml:definitions>
  <inkml:trace contextRef="#ctx0" brushRef="#br0">48 428 8744,'-22'7'4452,"22"-7"-1216,0 0-866,0 0-2370,-25 0 1345,25 0-448,0 0-897,0 0 801,0 0-193,0 0-608,0 0 673,0 0-161,0 0-159,22 0 127,-7-4-192,4 4 97,-19 0-385,25-8 224,-25 8-224,28 0 352,-28 0-352,30-6 128,-30 6-128,32 5 129,-32-5-129,32 7 288,1 5-288,-33-12 0,32 16 192,2 1-224,-34-17 32,37 21 96,-6 1-160,-31-22 64,33 22 32,-5-2-32,0-2-32,-28-18 32,23 17 64,0-2-32,-9 2 96,-5-2 0,-1 3 0,-8-18-128,0 15 161,0-15-161,0 22 192,0-1-64,-8 6 32,8-27-160,-11 25 64,-11 6 64,22-31-128,-27 37 64,27-37-64,-33 40 64,-5 4-64,-1 1 64,-8 2 33,4 0-65,-5 0 64,11-4-96,3-5 64,34-38-64,-28 37 32,28-37-32,-23 33 64,6-6-64,8-2-32,9-25 32,0 21 0,6-2 0,-6-19 0,11 18 64,11-2-64,-22-16 0,26 13 32,7 0 0,-33-13-32,35 12 96,-35-12-96,37 10 96,-37-10-96,41 12 64,6-4 32,-7-1-32,-40-7-64,43 6 128,-5-1-31,-2 0-1,-36-5-96,30 0 64,-30 0-64,30 0 64,-30 0-64,20 4 32,-6-4-32,-14 0-192,0 0 192,20 5-641,-20-5-1729,0 0 2370,9-19-5381,-3 4-97,-6 15 5478,6-22-5605,-6 22 5605,10-31-5605,-1-10 1537</inkml:trace>
  <inkml:trace contextRef="#ctx0" brushRef="#br0" timeOffset="875">175 1 9513,'0'0'0,"0"20"4997,12 2 31,-12-22-5028,20 31 2627,-3-15-1154,-17-16-1473,38 30 1185,-38-30-1185,38 18 833,-38-18-833,43 22 545,-43-22-545,44 14 384,-2-2-160,-42-12-224,37 8 128,-8-4-320,-1 4-833,-28-8-2306,0 0 3331,19-6-5157,-19 6-160,13 0-32,-13 0-128,0 0 5477,16 14-1089</inkml:trace>
  <inkml:trace contextRef="#ctx0" brushRef="#br0" timeOffset="2092">1009 477 11819,'0'0'5093,"31"-9"32,5 9-3396,1-8-607,15 8-482,-52 0-640,59 0-640,0 0-2660,5 0-1824,-2 8-33,-62-8 5157,54 11-5381,-2-1-65,-52-10 5446</inkml:trace>
  <inkml:trace contextRef="#ctx0" brushRef="#br0" timeOffset="1375">1048 537 11082,'0'0'0,"-25"24"4805,25 6-897,-11 0-2371,17 21-512,-6 1-320,13 10 32,-4 1-385,2 9 32,5-5 1,-7 1-1,5-10 32,-8-4-31,5-9 31,-11-45-416,6 38 288,1-9 129,-3-7-97,-4-22-320,0 0 320,10 17-63,-10-17-257,0 0 224,0 0-224,21-11 192,-8-1-32,12-5-64,-1-2 0,14 3-32,-4-1-32,12 1-32,-3 5 32,-43 11-32,47-7 0,-47 7 0,44-5 0,-44 5 0,41 0 0,-5 0-32,-36 0 32,29 0-32,-4 5-32,-25-5 64,16 0-224,-16 0-128,18 5-513,-18-5 865,0 0-1730,0 0-1985,0 0 3715,0 0-5445,0 0 5445,-12-26-5478,12 26 5478,-13-18-5413,-2-2 0,15 20 5413</inkml:trace>
  <inkml:trace contextRef="#ctx0" brushRef="#br0" timeOffset="1828">950 868 10890,'19'0'4837,"9"8"-33,3-8-3330,17 18-449,0-10-321,-48-8-704,55 9 417,2-3-545,-1-6-577,0 0-961,-20-14-1697,-5 1-1441,-8-6-161,-15-3 32,-8 1 1346</inkml:trace>
  <inkml:trace contextRef="#ctx0" brushRef="#br0" timeOffset="2642">3149 629 4484,'-22'-30'3812,"22"11"-993,0 19-802,16-33-95,3 23-192,-7-10 0,-12 20-1730,18-9 1569,-9-13-256,5 11 0,-14-5-416,0 16 0,-10-27-480,-8 18-1,18 9-416,-31-8 64,31 8-64,-32-4 192,32 4-192,-43 0 160,43 0-160,-41 8 0,41-8 0,-50 13 161,3 9-194,-8 5 162,15 11-129,2 4 96,13 11-96,9 5-64,16 4 96,16 1-128,18-1 160,-34-62-64,47 60-96,15-2 96,-62-58 0,72 56 32,0-7-32,-72-49 0,71 43 96,-9-3-64,-9-5 64,-16 1 0,-13-5 128,-24-31-224,4 29 256,-4-29-256,-9 21 193,9-21-193,-23 19 224,23-19-224,-28 12 192,28-12-192,-45 8 224,-5-8-32,50 0-192,-53 0 128,1-9-64,52 9-64,-48-11-64,1 3-128,47 8 192,-38-13-897,38 13 897,-30 0-2210,11-13-3011,19-1-192,0 14 5413,13-20-5413,12-3-160,11-3 2562</inkml:trace>
  <inkml:trace contextRef="#ctx0" brushRef="#br0" timeOffset="3207">3647 628 11307,'6'46'5253,"0"13"0,-6 1-3300,11 21-607,-6-4-353,4 5-321,-9-82-672,4 74 417,-4-74-417,6 67 288,-6-67-288,0 54 224,6-11-224,-6-43 0,0 33-128,0-20-833,0-13 961,0 0-3139,0 0-2146,0 0 5285,15-22-5477,-6-15-96,14-11-1,-6-3 4005,3 2 1569,-1 7 0,-19 42 0,11-47 0,-11 47 0,16-31 0,-3 9 0,-13 22 0,0 0 0,0-15 0,0 15 0,0 0 0</inkml:trace>
  <inkml:trace contextRef="#ctx0" brushRef="#br0" timeOffset="4707">5586 507 7367,'0'0'4837,"-15"7"-129,15 13-2338,-15-3-608,15 19-641,0-36-1121,-10 38 865,10-38-865,0 54 512,-5 7-95,5 12-257,0-73-160,0 72 64,0 4 32,0-76-96,0 69 0,0-69 0,5 68 160,-5-12 64,4-9-31,-4-16 159,0-31-352,5 18 352,-5-18 1,0 0-33,0-20-32,0 20-288,0-34 224,0-13-96,0 47-128,-6-57 161,6 57-161,-5-67 0,5 67 0,0-66 0,-6-3 96,6 69-96,0-63-32,0 63 32,0-57 96,0 14-128,0 43 32,0-31 32,0 31-32,5-17-32,-5 17 32,0 0-32,0 0 32,15 8 0,-15-8 0,16 24-64,-16-24 64,26 37-32,8 13-65,9 7 65,10 4-96,9 0 128,-62-61 0,72 61-96,5-9 128,-2-10-64,-75-42 32,73 30 64,-73-30-64,64 16 96,-64-16-96,59 0 225,-59 0-225,46-8 256,-13-15-64,-33 23-192,16-40 288,-16-11-63,0 51-225,-7-61 256,-12-10-160,19 71-96,-22-76 128,22 76-128,-28-73 32,6 4-96,22 69 64,-25-62 0,7 14-160,5 11-96,13 12-385,-9 7-576,9 18-1954,0 0 3171,16 5-5445,-16-5 5445,0 0-5349,17 17-129,-17-17 5478,0 0-5445,26 24 4132</inkml:trace>
  <inkml:trace contextRef="#ctx0" brushRef="#br0" timeOffset="5335">6676 1042 8776,'0'0'5029,"0"0"0,0-18-2243,-24-18-1248,20 0-449,4 36-1089,-15-51 929,15 51-929,-6-54 480,0-8-95,6 62-385,0-61 320,0-1-96,0 62-224,0-57 256,0 57-256,9-52 161,6 12 63,-15 40-224,22-34 32,-1 11 192,-21 23-224,26-14 0,2 14 32,-28 0-32,33 6 0,-33-6 0,37 20-32,-37-20 32,38 31 96,-38-31-96,44 42-32,-44-42 32,37 50 64,6 9-96,-43-59 32,38 66 96,-38-66-96,37 71 0,-37-71 0,29 72 32,-4-1 32,-8-3-128,-7-6 160,-10-62-96,7 56-64,-7-56 64,0 49 32,0-49-32,0 41 128,0-41-128,0 31 0,0-31 0,0 22 129,0-22-129,0 16-65,0-16 65,0 0-128,0 0-512,0 0 640,0 0-1121,0 0 1121,-20-42-2467,20 42 2467,0-35-4516,0 35 4516,-11-54-5285,-3-1-128,14 55 5413,-20-56-5285,-5 2 2178</inkml:trace>
  <inkml:trace contextRef="#ctx0" brushRef="#br0" timeOffset="5773">6762 848 12652,'0'0'5253,"44"-20"-32,-22 8-3299,25 12-865,-47 0-1057,43 0 480,7 0-1409,7 0-3907,2 9-353,-1-9-224,-2 5-129,-56-5 5542,56 0-4676,-56 0 4676,48-11 0,-48 11 0,42-8 0,-3 2 0,-18-3 0,0 0 0,-5 2 0,-16 7 0,0 0 0,0 0 0,0 0 0</inkml:trace>
  <inkml:trace contextRef="#ctx0" brushRef="#br0" timeOffset="7792">8937 446 4740,'-28'-12'4421,"28"12"-738,-18-14-960,18 14-385,0 0-576,0 0-353,0 0-1409,0 0 1121,0 0-320,0 0-801,32 9 672,-8-1-191,-24-8-481,31 6 608,-31-6-608,42 8 385,-42-8-385,46 4 480,13 2-159,-59-6-321,61 0 256,-2 0-32,-10 5-32,-49-5-192,49 0 160,-49 0-160,40 8 128,-40-8-128,31 7 65,-31-7-65,19 10 96,-19-10-96,8 14 128,-8 4-96,0-18-32,-15 23 64,-6 3-64,-5 7 64,-5 2-64,-5 5 32,36-40-32,-38 45-64,38-45 64,-43 46 32,4 2-96,-3-4 128,11 1-160,31-45 96,-32 40 0,10-3-64,-2-2 64,14-4 64,2-5-96,8-1 128,0-25-96,0 21-64,11-1 224,-11-20-160,19 19 32,1-2 128,-20-17-160,34 14 96,-1-2 0,13 2 64,-2-5 1,-44-9-161,50 11 160,-50-11-160,45 8 128,-45-8-128,45 9 128,-7-3 0,-38-6-128,33 5 64,-8-5-32,-25 0-32,16 6-32,-16-6-128,16 0-256,-16 0-962,0 0 1378,0 0-5253,0 0 5253,0 0-5541,0 0 5541,9-20-5477,-5 3-96,4-10 640</inkml:trace>
  <inkml:trace contextRef="#ctx0" brushRef="#br0" timeOffset="8448">9980 577 9449,'0'0'4901,"0"32"63,4 10-2754,-23 2-1025,7 18-224,-11 3-352,23-65-609,-22 73 320,-3 0-96,25-73-224,-25 70 97,3-8 31,22-62-128,-23 54 32,23-54-32,-14 42 128,0-10-160,14-32 32,-7 21-32,7-21 32,0 0-224,0 0 224,0 0-417,0 0-287,7-22-386,-7 22 1090,11-44-1473,-11 44 1473,23-41-1762,-6-25 129,-17 66 1633,29-64-1666,-5-17 289,5 5 480,-29 76 897,23-75-224,-23 75 224,21-69 384,1 14 673,-13 0 449,12 28 31,-21 27-1537,6-28 1698,14 28-65,-20 0-287,0 0-1346,36 24 1057,-36-24-1057,20 30 768,8 16-191,0 8-321,3 9 32,2 4-159,0 5 63,4-3 96,-4-2-64,-33-67-224,32 61 288,-5-8-95,-27-53-193,26 45 320,-26-45-320,18 40 224,-2-8 32,-16-32-256,8 24 96,-8-8-256,0-16 160,0 0-608,-6 15-1314,6-15 1922,-24-8-5125,1-9-256,-1-9-32,24 26 5413,-35-33-5317,2-2 1249,33 35 4068</inkml:trace>
  <inkml:trace contextRef="#ctx0" brushRef="#br0" timeOffset="8937">9890 1010 9577,'0'0'5317,"15"15"-192,17-1-1826,5-14-1922,20 9-512,-57-9-865,57 6-64,0-6-3011,-57 0 3075,69 0-4997,-69 0 4997,65 0-5349,-2 0 32,-5 0-192,-11-6 4260</inkml:trace>
  <inkml:trace contextRef="#ctx0" brushRef="#br0" timeOffset="9437">11174 795 6758,'0'0'0,"0"-17"4677,0 17-4677,-6-20 4740,-6-5-2081,12 25-737,-13-38-417,13 38-448,0 0-1057,-18-32 801,18 32-289,0 0-512,-28-25 385,28 25-385,-21-7 224,-8 7-64,-2 0-32,-9 12-64,40-12-64,-34 20 96,-9 8-128,43-28 32,-36 38 96,-7 7-128,43-45 32,-31 52 96,9 4-96,4 4 32,11 0 65,7-60-97,0 58 64,0-58-64,13 54 192,-13-54-192,24 48 96,-24-48-96,34 42 256,14-9-128,-48-33-128,60 25 289,10-10-161,-70-15-128,74 8 160,4-8-160,-78 0 0,75 0-256,-4-17-866,2 9-1888,-18-13-2179,-55 21 5189,41-24-5221,-41 24 5221,31-28-5349,-12-8 0,-19 36 5349,9-39-1762</inkml:trace>
  <inkml:trace contextRef="#ctx0" brushRef="#br0" timeOffset="9910">10777 202 10442,'24'16'5157,"5"2"0,8-18-2339,12 19-2049,-49-19-769,54 11-320,4-11-2691,-58 0 3011,68 5-4901,4-1-256,-72-4 5157,69 0-5157,-1 6-192</inkml:trace>
  <inkml:trace contextRef="#ctx0" brushRef="#br0" timeOffset="10316">11802 481 10122,'19'16'5028,"-13"7"129,8 22-2338,-14-2-1346,13 20-384,-13-63-1089,0 66 545,0-66-545,11 72 416,-11-72-416,4 71 128,5-1 0,-9-70-128,6 60 161,3-13-129,-9-47-32,6 34 160,-6-34-160,10 21-32,-10-21-64,0 0 96,0 0-705,0 0 705,19 0-1730,-19-16-2530,0-8-929,12-1-96,-6-5-96,-6 30 5381,12-29-4580</inkml:trace>
  <inkml:trace contextRef="#ctx0" brushRef="#br0" timeOffset="10647">12342 1328 10474,'0'0'5061,"0"0"-1,0 0-5060,-10-40 2467,10 20-1090,0 20-1377,-12-40 1057,12 40-1057,-4-40 865,-5-11-353,0-6-127,3-11-193,6 68-192,0-69 160,0 69-160,0-72 96,0 72-96,0-73 96,0 73-96,11-65 32,6 6 0,8 6 96,-25 53-128,25-41 0,6 11 97,-4 14-33,7 7-32,-1 9 32,4 9 0,0 6 0,-1 13-32,9 9 32,-6 9-32,-39-46-32,43 54 160,-5 7-128,-4 9 128,-34-70-160,29 72 160,-8 3 1,-3-5 63,-18-70-224,9 67 160,-9-67-160,6 62 160,-6-62-160,0 56 64,0-56-64,0 46 160,0-46-160,0 36 32,0-5-160,-5-14-160,5-17 288,0 16-801,0-16-1057,-10-19-1953,-1-13-1570,11 32 5381,-13-42-5381,-5-9-225,-5-4 193,23 55 5413</inkml:trace>
  <inkml:trace contextRef="#ctx0" brushRef="#br0" timeOffset="11122">12378 934 13325,'9'-14'5253,"19"14"32,0 0-3364,17 5-896,5 1-1025,3-6-2626,9 0-2403,6 4-320,-1-4 32,1-4-160,1-1 2466</inkml:trace>
  <inkml:trace contextRef="#ctx0" brushRef="#br0" timeOffset="11482">13422 514 14189,'10'22'5029,"-1"5"-1281,10 28-1698,-13 1-833,11 16-320,-17-72-897,12 76 512,-12-76-512,16 80 320,-1-2-159,-15-78-161,15 72 96,-5-10 0,-10-62-96,9 51 0,0-11 96,-9-40-96,0 31 32,0-7-64,0-24 32,0 15-64,0-15 64,0 0-288,-18 5-577,18-5-1153,0 0 2018,-23-23-4645,23 23 4645,-12-35-5156,12 35 5156,-13-46-5285,-1-13-65,2-7 610</inkml:trace>
  <inkml:trace contextRef="#ctx0" brushRef="#br0" timeOffset="11783">13042 452 11851,'0'0'4933,"0"0"160,0 0-5093,26 16 1922,-2-10-577,-24-6-1345,46 17 961,9-7-193,17 7-223,-72-17-545,77 12 288,9-1-192,-1-2-416,-7-3-513,3 4-928,-81-10 1761,56 0-3844,-56 0 3844,52 6-5157,-52-6 5157,32 5-5125,-32-5 5125,25 8-5253,-25-8 5253,0 0-5157</inkml:trace>
  <inkml:trace contextRef="#ctx0" brushRef="#br0" timeOffset="12111">13966 561 10218,'10'33'4964,"3"11"-31,0 3-2018,11 19-1282,-24-66-1633,12 62 1089,7 7-224,-19-69-865,12 64 705,1 0-193,-6-12-31,0-7-193,-7-45-288,0 33 320,0-33-320,0 29 161,0-9 63,0-20-224,-4 15 0,4-15-289,0 0 289,0 0-1025,-7 15-1633,7-15-2563,0-30-128,0 4-64,0 26 5413,0-32-5445,10-7 1537</inkml:trace>
  <inkml:trace contextRef="#ctx0" brushRef="#br0" timeOffset="12361">14059 899 9193,'0'0'0,"0"0"4964,20-24 33,8 9-1698,-28 15-3299,26-35 1762,20 1-449,-46 34-1313,44-46 1185,8 3-448,-52 43-737,53-48 641,-9 6-289,-3 4-96,-13 7-224,-28 31-32,27-23-224,-18 3-737,-9 20 961,13 0-2434,-13 0 2434,0 0-5093,0 0-224,-21 0 0,-1 0-160,22 0 5477,-16 12-3908,16-12 3908</inkml:trace>
  <inkml:trace contextRef="#ctx0" brushRef="#br0" timeOffset="12642">14272 797 8136,'0'0'0,"21"17"4676,-21-17 193,16 12-1987,2 10-896,-18-22-1986,0 0 1698,0 0-1698,31 32 1377,-31-32-1377,23 17 1153,0 9-192,-23-26-961,27 22 769,0 5-128,-27-27-641,32 27 448,-32-27-448,41 28 320,-41-28-320,39 25 385,1 0-257,-40-25-128,31 20 128,3-1-320,-5-6-129,-7-8-1056,-22-5 1377,23 9-3619,-23-9-1858,0 0 5477,6-24-5510,-13 5-127,-6-2 32,-2-4 2786</inkml:trace>
  <inkml:trace contextRef="#ctx0" brushRef="#br0" timeOffset="12986">14879 695 9065,'0'0'0,"0"34"4516,0 6 32,0-40-4548,0 40 2306,0-40-2306,18 56 1538,-18-56-1538,9 49 1377,-9-49-1377,26 60 1057,-26-60-1057,27 48 993,-27-48-993,43 49 833,3-12 32,11-5-97,-57-32-768,56 19 833,-56-19-833,65 14 481,-65-14-481,63 0 480,-63 0-480,63-13 448,-8-7-223,-5-8 31,-12-8-96,-38 36-160,30-44 192,-10-6-96,-11-2 32,-9 52-128,0-53 97,0 53-97,0-49 32,0 49-32,-6-48 128,-4 3-128,0 8-32,-1 5-321,11 32 353,-6-20-1025,6 20 1025,-14-26-3523,14 26 3523,-5-14-5605,5 14-33,-17-16-127,0 22 0,-6 3 2049</inkml:trace>
  <inkml:trace contextRef="#ctx0" brushRef="#br0" timeOffset="13814">16650 537 9161,'-5'23'4804,"0"7"33,-1 6-2083,18 23-832,-12-6-577,19 15-255,-8-3-258,8 4-287,-19-69-545,12 62 480,4-10-191,-16-52-289,10 42 320,0-9-160,-10-33-160,5 22 288,-5-6-224,0-16-64,0 0 160,0 0-160,-21-8-192,6-9-64,4-2-481,-9-12-320,20 31 1057,-10-27-1633,-8-22-609,18 8-801,-19-20-160,19 10-32,-7-17 192,7 68 3043,0-58-2370,-6-13 800,6 10 1090,-8 5 1152,0 1 930,8 16 608,-7-1 160,13 16 193,-6 24-2563,6-28 2370,21 20-224,3-7-545,-30 15-1601,57 0 1250,-2 0-225,20 17-289,2-3 1,-1 10-257,-6 0-31,-70-24-449,60 27 224,-13 3 32,-19 0-128,-11 0 65,-26 2 31,-21-4-64,-7-1 0,37-27-160,-53 26 64,-4-4 0,-10-2-64,6-2 32,61-18-32,-64 19-32,13-2 0,9 1-32,11 2 64,11 5-64,20-25 64,-6 29 32,12 2-64,11 0 64,11 0 0,14-2 64,-42-29-96,48 24 64,13-4 64,-61-20-128,69 16 32,3-7 64,3-5-31,-4-4-33,-3-4 0,-3-8-32,-65 12 0,57-19 64,-7-4-64,-13-8 64,-3-1-64,-10-4 128,-5 4-128,-9 3 64,-2 8-64,-8 21 0,0 0 32,0 0-32,0 0 0,0 0-32,6 38 64,1-1-128,3 1 96,5 4-128,-15-42 128,25 40-64,12-6-32,16-11 96,15-14 32,11-9 64,3-14 96,1-9-32,-3-12 128,-8-13-31,-18-7 63,-20-7-128,-29-2 64,-25-3-160,-16 1-32,-19 9-32,55 57-32,-59-42 97,-19 15-65,78 27-32,-80-13-64,-3 13-225,10 27-640,0 1-2626,73-28 3555,-55 49-5381,15 4-160,40-53 5541,-35 48-5670,35-48 5670,-12 45-5701,12-45 5701,0 40 0,0-40 0,19 29-3075</inkml:trace>
  <inkml:trace contextRef="#ctx0" brushRef="#br0" timeOffset="15030">18543 509 10890,'4'39'5029,"6"10"-96,-4 5-2531,13 21-993,-19-75-1409,15 69 801,-15-69-801,18 78 545,-8-8-257,3-3-160,-7-14-96,-6-53-32,5 39-416,0-7-545,-5-32 961,0 0-2947,0 0-1922,0 0-159,-16-20-65,16 20 5093,0-24-5093,0 24 5093,0-33-2050</inkml:trace>
  <inkml:trace contextRef="#ctx0" brushRef="#br0" timeOffset="15280">18600 815 9513,'19'-35'4997,"5"-3"-33,20 1-2401,-44 37-2563,32-49 1858,-32 49-1858,49-38 1185,-12-4-288,4 14-449,-41 28-448,31-25 160,-31 25-160,22-14-352,-22 14 352,13 0-897,-13 0 897,0 0-2114,-17 16-2018,17-16 4132,-21 18-4997,-5 4-95,-7 2 31,2 1 1121</inkml:trace>
  <inkml:trace contextRef="#ctx0" brushRef="#br0" timeOffset="15452">18702 814 10474,'23'32'4933,"-23"-32"-4933,30 37 4804,11 5-2402,-5-15-992,-36-27-1410,51 36 1025,-7-13-385,-44-23-640,53 23 385,-3-7-33,-2-7 0,-48-9-352,45 0 385,-8 0-33,-5-9 0,-5-3-95,-27 12-257,23-22 288,-8-4 0,-2-9-64,-7-5-160,-6-5 97,8-6-193,-8 51 32,0-54 96,0 54-96,9-52-32,-9 52 32,5-53 64,4 7-64,-1 8 32,4 7-96,-12 31 64,11-24-32,-11 24 32,18-12 0,0 12-64,7 0 64,0 14-65,7 8 33,1 9 0,-33-31 32,38 41 32,-38-41-32,37 49-96,-37-49 96,40 59 32,-40-59-32,41 64-96,-1 9 64,-3 0 32,-3 0 0,5-2 0,-39-71 0,28 64 32,3-5 64,-31-59-96,19 49 64,-19-49-64,21 40 97,-21-40-97,9 33 96,-9-33-96,13 23 0,-13-6 32,0-17-32,0 0-128,0 13-193,0-13 321,0 0-801,0 0 801,-18-18-1665,18 18 1665,0 0-3011,0 0 3011,-31-34-5317,3 3-96,1-8 64,27 39 5349,-46-48-5285,46 48 5285,-47-51-1954</inkml:trace>
  <inkml:trace contextRef="#ctx0" brushRef="#br0" timeOffset="15970">19194 857 14350,'23'16'5285,"10"-4"-161,33 6-3938,8-9-514,-74-9-672,83 8-96,11 4-2498,-94-12 2594,94 0-5093,-5-4-128,-89 4 5221,79-5-5413,-16-8 64,-63 13 5349,46-16 0,-46 16 0,36-14 0,-36 14 0,26-12 0,-17-5 0,-9 17 0,0 0 0,0-16 0,0 16 0,0 0 0,0 0 0,0 0 0</inkml:trace>
  <inkml:trace contextRef="#ctx0" brushRef="#br0" timeOffset="24780">14096 2175 6726,'0'0'4324,"0"0"289,6 33-1923,-19-7-704,13 31-416,-16 3-577,9 22-161,-8 5-223,15-87-609,-9 97 448,-4-2-223,13-95-225,-9 90 160,3-7-64,6-15-32,-4-14 0,4-11-96,0-16 0,0-13 96,0-14-96,0 0 32,0 0-224,0 0-353,0 0 577,-5-29-1025,10 6-640,-10-21-994,14 3-640,-9-8-1473,0 49 4772,8-56-4645,-2 0 65,-6-5 2658</inkml:trace>
  <inkml:trace contextRef="#ctx0" brushRef="#br0" timeOffset="25092">13992 2373 8040,'-4'-20'4324,"4"20"-1217,25 0-545,-6 6-480,18 25-545,-5 2-576,14 17-224,-2 1-256,8 9-65,4 0 96,-5 4-159,-4-7-1,-1 0 32,-6-9 65,-3-5-65,-5-7 129,-4-4-97,-10-11-160,-18-21-256,22 16 353,-22-16-1,28 0-64,-28 0-288,7-17 289,2-9-129,-9 26-160,6-39 64,-6 39-64,9-44 160,-5-10-96,5-8 64,0-6-160,4-1 64,-3 0 0,1 4-32,-1 7 160,-1 5-192,-5 10 96,-4 8-128,0 10 96,0 8-224,0 17 192,0 0-448,0 0 448,-13-13-1153,13 13-1922,0 21-2242,0-5-161,0-16 5478,0 21-5509,0 2-32,9-2 2338,-9-21 3203</inkml:trace>
  <inkml:trace contextRef="#ctx0" brushRef="#br0" timeOffset="25608">15167 2328 9833,'0'0'4581,"0"0"-4581,0 0 3555,0 0-1025,14 11-672,-18 15-609,4-26-1249,0 48 929,0-48-929,-15 57 545,15-57-545,-15 72 416,15-72-416,-28 80 352,5 6-63,-10-1-97,33-85-192,-25 83 64,-4-12-32,29-71-32,-19 60 0,-3-14 96,22-46-96,-8 29 32,8-29-32,0 17-160,0-17 160,0 0-609,9-17-576,-9 17 1185,0-41-2306,24 2-737,-15-22-897,-9 61 3940,19-67-4836,-19 67 4836,19-73-4805,-19 73 4805,26-82-4708,-7-2 3747,8 9 961,-11 8 0,-16 67 0,18-62 0,-18 62 0,15-48 577,2 13 3619,-8 7 224,-9 28-4420,0 0 4708,25-6-864,-25 6-801,0 0-3043,37 40 2114,-37-40-2114,18 33 1345,-18-33-1345,31 52 1057,-31-52-1057,24 54 705,10 13-193,-34-67-512,31 70 384,5 5-95,-36-75-289,32 72 256,2 0-32,-4-7 64,-1-3-127,-29-62-161,25 55 192,-4-7 0,-5-8-192,-16-40 0,11 31 0,-11-31 0,6 22-224,-6-22-289,0 0 513,0 0-1185,-11-17-1473,11 17 2658,0-33-4965,-9-10-256,-2-5-32,11 48 5253,-14-49-5157,-5-1 1826</inkml:trace>
  <inkml:trace contextRef="#ctx0" brushRef="#br0" timeOffset="26139">15140 2759 9481,'-15'-4'4837,"15"4"223,24-8-1985,13 16-1441,-5-8-545,20 9-673,0 4-1697,0 0-3459,-52-13 4740,50 8-4965,-50-8 4965,56 9-5125,-56-9 5125,51 0-5061,2 0 641,-53 0 4420</inkml:trace>
  <inkml:trace contextRef="#ctx0" brushRef="#br0" timeOffset="26717">16104 2394 3780,'0'-16'3907,"0"16"193,9-19-1473,-17-1-257,8 20-2370,0 0 2018,-10-32-321,10 32-1697,0 0 1410,0 0-1410,-13-33 1185,13 33-1185,0 0 897,-22-24-129,22 24-223,-30-14-161,30 14-384,-13 0 257,13 0-257,-15 0 160,-1 10-64,1 3-96,15-13 0,-17 20 0,17-20 0,-12 26-32,12-26 32,-16 31 32,7 6-96,9-37 64,-10 41 32,5 3-128,5-2 128,5 3-64,11-5 160,-16-40-128,23 39 64,17-2 128,-40-37-192,48 32 96,13 0 32,-61-32-128,62 32 256,-62-32-256,69 33 65,2-1 127,-71-32-192,62 32 32,-3-1 64,-18 2-64,-41-33-32,34 29 192,-18-1-32,-4-2-32,-19-1 97,-17-2-1,0-2 32,24-21-256,-39 19 160,39-19-160,-39 18 192,-11-1-64,50-17-128,-45 15 129,45-15-129,-58 14 32,15-1 32,1-4-96,6-3 0,36-6 32,-29 5-161,2-5-383,14 0-769,-6-20-1890,19 20 3203,0-15-5253,0-1-32,0 0-64,8 1-32,1-2 2690,-9 17 2691</inkml:trace>
  <inkml:trace contextRef="#ctx0" brushRef="#br0" timeOffset="27636">16530 2378 10762,'0'0'5093,"18"-10"64,27 16-2627,-4-15-864,26 17-481,-7-8-320,17 7-353,-8 1-384,2-2-544,-2 11-1057,-69-17 1473,44 5-3748,-4 7-1441,-40-12 5189,24 11-5285,-4-3-64,-20-8 5349,0 0-5381</inkml:trace>
  <inkml:trace contextRef="#ctx0" brushRef="#br0" timeOffset="27358">16891 2442 11018,'0'0'0,"25"31"4837,-19 4 128,1 7-2275,1 24-1729,-8-66-961,0 68 801,7 12-289,-7-80-512,0 78 353,6 0-33,-6-78-320,0 67 352,4-7-127,-4-8-97,0-12 96,0-10-64,0-10 32,0-20-192,0 0 32,0 18-256,0-18-577,0 0 801,0 0-1954,0 0 1954,-5-15-3715,5 15 3715,0-20-5189,0-6-32,0 26 5221,0-36-5221,0-7-32</inkml:trace>
  <inkml:trace contextRef="#ctx0" brushRef="#br0" timeOffset="28068">17486 2451 7783,'0'0'0,"0"0"4645,0 0 95,0 0-4740,-11 24 2947,22 12-1185,-11-36-1762,-6 37 1377,6 25-384,-14 7-256,-1 14-225,15-83-512,-24 90 320,-1 0-63,25-90-257,-26 84 128,26-84-128,-27 73 64,5-10-32,4-15 0,8-17-288,10-31-385,0 0-864,0-43-1730,9-9-1762,7-15-32,-1-13 128,5-10-95,-3-11 4227,-17 101 769</inkml:trace>
  <inkml:trace contextRef="#ctx0" brushRef="#br0" timeOffset="28537">17377 2773 12075,'0'0'5189,"25"0"-256,-25 0-4933,45 8 1826,-45-8-1826,42-5 1313,16 14-544,-58-9-769,58 9-257,-1-9-2433,9 14-2307,-4-3-160,-4-6-96,-4-5 0,-6 0 2755,-48 0 2498</inkml:trace>
  <inkml:trace contextRef="#ctx0" brushRef="#br0" timeOffset="28271">17478 2299 9929,'0'0'0,"17"-9"4901,5 18 32,-22-9-4933,34 28 2530,-7 1-896,-27-29-1634,44 52 1153,-44-52-1153,38 56 576,-38-56-576,47 66 385,-47-66-385,46 72 192,-8 3-160,-1-2 0,-37-73-32,28 68 0,-28-68 0,27 62 32,-9-12-64,-6-4 128,-7-9-96,-5-8-448,0-29 448,0 17-1186,0 2-1568,0-19 2754,0 0-4965,-25-11-128,5-12 65,20 23 5028,-30-33-5125,2-6 3331,28 39 1794</inkml:trace>
  <inkml:trace contextRef="#ctx0" brushRef="#br0" timeOffset="28944">18048 2363 10474,'0'0'0,"0"0"4901,0 0-4901,20 13 4292,-20-13-4292,0 0 2274,31 42-673,-31-42-1601,18 35 1089,-18-35-1089,33 55 801,-4 8-256,-29-63-545,36 76 288,-3 2-96,-33-78-192,37 82 160,-5-7 32,-32-75-192,30 67 225,-30-67-225,22 53 288,-22-53-288,21 45 224,-7-15 0,0-10 129,-14-20-65,15 0 0,-8-20-32,-1-10-95,-2-10-129,-4 40-32,8-48 128,-8 48-128,16-58 64,-16 58-64,9-68 32,-9 68-32,17-72 0,-6 1 0,-11 71 0,16-73-32,-7 9-32,5 6-64,-14 7-385,0 51 513,10-36-1121,-15-1-1698,10 19-2530,-5 18-32,6-15-96,-6 15 32,0 0 2402</inkml:trace>
  <inkml:trace contextRef="#ctx0" brushRef="#br0" timeOffset="29617">18888 2062 13485,'0'0'0,"25"-34"5221,7-1-32,18 8-3588,-2-6-1056,-48 33-545,44-34-993,-44 34 993,50-25-4292,-50 25 4292,37-18-5125,-5 2 0,-32 16 5125,15 0-5349,-15 0 5349,0 0-5157,0 0 5157</inkml:trace>
  <inkml:trace contextRef="#ctx0" brushRef="#br0" timeOffset="29365">18911 2458 12075,'11'49'5061,"-4"11"64,2 12-3331,-9-6-673,10 8-256,-10-8-225,13-4-191,-5-11-97,-8-51-352,9 43 224,-9-43-224,9 29 160,2-10-32,-11-19-224,0 0 96,14 4-832,-14-4 832,0 0-2178,6-31-3011,-6-6-64,0-9-96,0-8 0,0 54 5349,-6-60-3748</inkml:trace>
  <inkml:trace contextRef="#ctx0" brushRef="#br0" timeOffset="30337">19292 2277 12139,'-12'-15'4997,"12"15"-1570,26-17-1313,-26 17-2114,46 0 1666,-3-14-385,-43 14-1281,65 0 897,-4-6-288,-61 6-609,76 0 288,-76 0-288,78 0-96,-12 5-769,4 8-993,-30-8-1697,-40-5 3555,40 13-5253,-16 2 64,-5-1-128,-19-14 5317,6 15-5221</inkml:trace>
  <inkml:trace contextRef="#ctx0" brushRef="#br0" timeOffset="30038">19613 2254 9257,'0'0'5061,"0"0"-5061,18 7 5028,-18 8-1985,13 29-993,-13 4-801,0-48-1249,16 68 865,-7 1-352,-9-69-513,12 80 288,-2-3-32,-10-77-256,13 74 192,-4-9-32,0-13-95,-2-11 95,-7-6-128,0-10 0,0-25-32,0 21 64,0-21-64,0 15-160,0-15-65,-16 20-255,16-20-481,0 0 961,0 0-1698,0 0 1698,-25-25-3106,25 25 3106,0-27-5221,-9-11-32,-1-13 64,-5-11 96,15 62 5093,-18-72-929,18 72 929</inkml:trace>
  <inkml:trace contextRef="#ctx0" brushRef="#br0" timeOffset="31321">19992 2288 13901,'16'-9'5381,"27"3"-192,-43 6-5189,47-12 1570,26 12-738,-73 0-832,74 0-32,-74 0 32,81-10-2242,3 10-2883,-84 0 5125,78 6-5221,-78-6 5221,70 0-5413,-70 0 5413,51 0 0,-51 0 0,39 5 0,-13-5 0,-10 0 0,-16 0 0,0 0 0,14 0 0,-14 0 0,0 0 0,0 0 0</inkml:trace>
  <inkml:trace contextRef="#ctx0" brushRef="#br0" timeOffset="30587">20105 2330 13004,'0'28'4965,"14"7"-32,8 14-3684,-22-49-1249,13 51 801,10 18-33,-7 0-191,1 7-161,-4-2-31,-13-74-385,12 73 352,-12-73-352,9 67 320,1-4-63,-10-63-257,6 54 288,3-6-32,-9-48-256,7 35 160,3-5 32,-2-9-31,-1-7 31,-7-14-32,15 12 0,-15-12-160,0 0 160,15-8-64,-15 8 0,23-17-32,-9 10-32,6-3-32,4 3 0,-24 7 0,31-10 0,8 4 0,-39 6 0,49-6 0,6 0 0,-55 6 0,62-4 32,5-2-64,0 6 64,-67 0-32,63 0-32,-4-4-32,-12 4-128,-10 0-224,-7 6-321,-30-6-800,0 0 1537,23 0-3235,-23 0-2243,-19-15-31,-6 1 32,25 14 5477,-33-23-5445,-8 0 3491</inkml:trace>
  <inkml:trace contextRef="#ctx0" brushRef="#br0" timeOffset="31118">20129 2673 14542,'19'4'4996,"6"-4"-1376,1 0-2243,20 0-352,-46 0-1025,44-10 801,12 10-321,5-10-351,-14 5-546,-47 5 417,53 0-1313,-53 0 1313,26-13-3780,5 5-1248,-31 8-225,0 0 5253,21-18-5189,-21 18 5189,-9-16-5285</inkml:trace>
  <inkml:trace contextRef="#ctx0" brushRef="#br0" timeOffset="33029">22140 2104 6598,'6'-28'4517,"19"0"127,20 10-2210,-4-13-480,-41 31-1954,63-11 1762,-63 11-1762,59-12 1377,16 19-448,-1 2-321,6 14-255,-12 7 31,-7 9-256,-11 2 129,-10 6-97,-16-5 96,-17 5-64,-16-6 96,-19-2-31,-6-7-97,-20-3 64,-9-4-160,-7-5 32,-6-4-96,2-7 32,2-9-32,11 5 0,2-5-64,18 0-160,13 0-513,7 0-864,21 0-1698,17 7-1858,-17-7 5157,17 0-5189,11 6-64,2-6 0,10 0 4356</inkml:trace>
  <inkml:trace contextRef="#ctx0" brushRef="#br0" timeOffset="32701">22493 2013 10346,'0'22'4708,"0"8"-1409,8 29-864,-13 6-610,10 26-575,-5 1-386,0 14-319,0-106-545,0 103 544,0-103-544,9 99 417,-9-99-417,5 86 352,2-14-64,-1-15-31,3-12-33,-3-14 64,-2-10-96,-4-21-96,5 17-96,-5-17 0,0 0-224,0 0-512,0 0-930,-14-31-2146,10 10-1473,-3-10-32,2-6 64,1-8-64</inkml:trace>
  <inkml:trace contextRef="#ctx0" brushRef="#br0" timeOffset="33451">23047 2152 12011,'0'0'4965,"25"20"128,-25-20-5093,14 38 2146,-8 2-1185,-6-40-961,15 60 737,-15-60-737,10 67 448,-10-67-448,12 73 480,-4 0-287,2-1 63,-4-7-32,-6-65-224,0 56 160,0-8 96,0-48-256,0 36 161,0-36-161,-5 26 256,-5-6-192,-3-7 128,-3-8-96,-4-5 0,20 0-96,-19 0 96,-1-11-32,3 2 97,0-3-161,17 12 128,-19-26-160,19 26 32,0 0 96,0-23-192,0 23 160,16-22-128,0 15 0,-16 7 64,19-7 0,6 3-32,6 4 32,5 0 32,-36 0-32,47 0 0,-1 0 0,4 6-32,1 5 0,-51-11 32,50 12 32,2 0-64,-5 2 96,0 0-128,-47-14 64,37 14 128,2-2-128,-6-1 160,-5-7-64,-3-4 0,-3 6-32,-22-6-64,15 0 96,-15 0-64,0 0-32,21-10 64,-21 10-32,6-17-128,-6 3 224,-6-3-160,0-4 128,-3-8-96,-4-10 32,1-12-64,-1-11 0,2-2 96,4-7-192,7 71 128,0-77-128,0 2 64,6 1 0,6 6 32,8 10-32,7 9 96,-27 49-32,31-42-32,7 9 96,-38 33-64,47-20 64,-47 20-64,48-11 32,3 11 0,2 13 32,-1 16 64,-52-29-128,53 45 0,-53-45 0,48 55 64,-48-55-64,42 71 32,-10 8 0,1 5 0,-7 2 0,-4 1 33,-4-7 31,-4-6-64,-14-74-32,12 64 96,-1-12-32,-1-8 64,-4-12-128,-6-7 128,4-7-128,-4-18-160,-9 14-96,9-14-225,-25-12-576,25 12-1409,-37-36-3043,12 3-1,-8-9-63,0-6 96,33 48 5477,-44-51-4196</inkml:trace>
  <inkml:trace contextRef="#ctx0" brushRef="#br0" timeOffset="34290">23812 2458 12844,'0'0'5285,"-8"14"-64,29 0-3203,-21-14-2018,27 4 1185,14 12-288,2-8-353,8 2-576,8 3-1249,-13-13-3908,5-5-96,-8-8-64,-15-8-64,-1-8-32</inkml:trace>
  <inkml:trace contextRef="#ctx0" brushRef="#br0" timeOffset="34493">23994 1441 14958,'0'0'0,"0"0"5189,0 15-224,0-15-4965,12 24 384,15 9-2498,8 15-2498,11 12-449,-46-60 5061,34 61 0,-34-61 0,37 53 0,-37-53 0,31 49 0,-3-9 0,-8-11 0,2-4 0,-22-25 0,31 55-5189,-3-3-96,-28-52 5285,27 58-3235,-27-58 3235</inkml:trace>
  <inkml:trace contextRef="#ctx0" brushRef="#br0" timeOffset="34946">24693 2118 9801,'0'0'4613,"0"0"-930,13 22-1088,-17 11-674,4 29-671,0 3-514,4 17-191,-4 10-129,6-2-128,1-3-159,2-9-33,-1-15 64,2-15-64,-3-16 160,2-11-96,-9-21 32,0 0-192,0 0 321,5-29-97,-10-4 32,1-14-128,-5-13 0,-1-9-128,-2-7 0,3 3 0,-4 5-96,5 7 64,-2 10-32,4 11 96,0 18-32,6 22 0,0 0 0,12 33-64,6 3 96,2 12-64,20 6 96,3 5-64,22 1 193,-65-60-193,63 55 160,-63-55-160,84 47 224,-84-47-224,90 38 160,2-14 96,-7-11 33,-7-13-1,-10-10 0,-8-11-96,-17-16 0,-13-12 1,-30 49-193,10-62 256,-10-9-160,0-9-64,0 80-32,-12-82 64,12 82-64,-13-79 96,-5 4-64,5 14 0,-3 10-64,16 51 32,-11-37-256,-2 9-385,13 28-1056,0 0-3396,0 0 5093,0 0-5509,-21 33-193,21-33 5702,-7 29-5829,0-4 5829,-1 1 0,2 0 0,6-26 0,-13 18 0,13-1 0,0-17 0,0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23:17.550"/>
    </inkml:context>
    <inkml:brush xml:id="br0">
      <inkml:brushProperty name="width" value="0.15" units="cm"/>
      <inkml:brushProperty name="height" value="0.15" units="cm"/>
      <inkml:brushProperty name="color" value="#CC0000"/>
    </inkml:brush>
  </inkml:definitions>
  <inkml:trace contextRef="#ctx0" brushRef="#br0">19 543 6438,'-19'-4'3940,"19"4"-1602,0 0-640,0 0-257,0 0-256,19 0-96,-19 0-1089,21 6 801,-5-6 32,15 6-129,-3-6 33,9 6-128,-37-6-609,37 0 608,7 0-63,-6 4-97,5 2-96,-5-6-127,-1 5-33,3-5-32,-12 9 0,-1-3-96,-7-1 32,1 2-64,-21-7 32,27 13 0,-27-13 1,10 22-33,-10-8 32,0 1-32,0 4 32,-6 1-64,-1 3 64,-4 6 0,-11 6 32,-9 3-64,-3 7 64,-9 1-96,-2 2 64,-8 1-32,4-2 0,-5-5 64,12-3-128,5-8 128,9-6-96,6-7 96,8-6-96,14-12 161,-8 17-129,8-17 0,16 8-32,-4-3 0,4-1 64,5 4-64,1 1 32,6 0 0,3 2 64,5-2-32,3 2 32,7-5 32,3 0-32,8-6 64,-1 0-32,2 0 1,-1 0-33,-4-4-32,-3 4 0,-13-8-32,-6 8 32,-10 0-128,-7 0-224,-14 0-481,0 0-1922,0 0-2690,-5-24 0,0 4-96,5-7-96,0-7 3811</inkml:trace>
  <inkml:trace contextRef="#ctx0" brushRef="#br0" timeOffset="877">166 1 8968,'0'0'0,"-10"17"5093,10-1-64,0-16-1986,0 0-3043,24 35 1698,-10-19-513,17 5-385,0-6-319,7-1-161,1-4-96,-39-10-224,40 4 129,2-4-162,-42 0 33,34 0-320,-1 0-737,-16-6-2082,4 6-2146,-6 8-64,1 3-64,-3 9-32,-2 1 4516</inkml:trace>
  <inkml:trace contextRef="#ctx0" brushRef="#br0" timeOffset="1299">1104 623 9897,'0'-14'4709,"0"14"-1666,0 0-3043,0 0 1986,-5 27-353,10 8-512,-5-35-1121,0 40 673,0 13-193,4 6-288,-4-59-192,0 63 257,0-63-257,9 65-32,-5-2 96,1-3 128,2-8-128,8-9 128,-15-43-192,9 35 192,4-7 97,-13-28-289,12 22 224,3-8 160,-15-14-128,29 18-95,-13-18-1,-3 0 32,11 0-64,-24 0-128,22-6 128,-22 6-128,31 0 96,-31 0-96,29-8 64,8 4 0,-37 4-64,34-5 64,3 5 33,-4 0-65,-2 0-32,-5 0 0,-6-4-97,-5 4-223,-15 0-352,0 0 672,21-7-1538,-21 7 1538,-6-15-3780,6 15-1472,-6-29-98,0 9 1,-1-4 705</inkml:trace>
  <inkml:trace contextRef="#ctx0" brushRef="#br0" timeOffset="1721">1151 863 7303,'0'0'4804,"26"-18"65,-3 8-2723,20 16-544,-4-6-353,12 8-416,-5 0-641,1-8-865,-1 17-1569,-12-17-2563,-5 0-95,-7-11-65,-11-7-64,-7-4 4645</inkml:trace>
  <inkml:trace contextRef="#ctx0" brushRef="#br0" timeOffset="1957">1135 505 12236,'20'-5'5092,"8"-6"-1120,-28 11-3972,41 6 1377,-1-6-704,10 7-1442,-50-7 769,59 14-3875,-4 2-1058,-11 0-192,-44-16 5125,47 20-5253,-13-5 1858</inkml:trace>
  <inkml:trace contextRef="#ctx0" brushRef="#br0" timeOffset="2629">3341 649 9993,'-18'0'4741,"18"0"-1090,-7 16-1825,17 8-513,-3 4-384,11 19-160,-2 6-289,-16-53-480,27 63 449,0 1-321,-27-64-128,37 68 128,-37-68-128,36 67 224,2-7-128,-38-60-96,34 50 129,-34-50-129,34 39 128,-4-11 128,-7-10-96,-23-18-160,18 5 384,-18-5-63,19-20-225,-19 20-96,6-24 256,-6 24-256,0-32 128,9-7 96,-5-8-160,1-7 0,-5 54-64,4-56-32,-4 56 32,6-56 0,-6 56 0,6-56 65,-6 56-65,6-54-33,-6 7 98,6 2-130,-6 9 65,0 6-192,0 8-224,0 0-673,0 22-1506,6-20-2529,-6 20-161,0 0 5285,10-18-5317,-10 18-129,0 0 5446,16-4-1473</inkml:trace>
  <inkml:trace contextRef="#ctx0" brushRef="#br0" timeOffset="3133">4260 636 13100,'5'43'5093,"-5"-43"-5093,0 66 3940,0-4-2851,9 11-128,-2-4-321,-7-69-640,16 71 513,-16-71-513,14 66 384,-14-66-384,16 57 257,-1-12-33,-15-45-224,14 33 160,-3-9 64,-11-24-224,7 15 0,-7-15-128,0 0 128,0 0-865,7 19-1921,-7-19-2467,0 0 5253,-11-27-5285,6 6-129,5 21 5414,0-28-5445,0-6 4036</inkml:trace>
  <inkml:trace contextRef="#ctx0" brushRef="#br0" timeOffset="3485">4682 671 11179,'0'0'0,"15"22"5028,-11-2 65,-4-20-5093,16 38 1602,-11 1-641,6 16-97,-5 2-383,4 4-97,-10-61-384,5 60 64,-5-60-64,7 59 128,-2-9 33,-1-10-97,-4-40-64,0 29 160,0-29-160,6 20 32,-6-20-32,0 0 64,6 18-64,-6-18 64,0 0-64,0 0 0,0-25-352,0 25 352,-7-26-513,7-2-544,-12-21-320,12 4-513,-14-21-448,14 10 32,-19-16-33,15 15 482,-13-12 607,17 69 1250,-9-53-512,9 53 512,-16-48 224,2 2 641,14 46-865,-9-30 1569,-5-2 33,14 32-1602,0-14 1858,-9-6-225,9 20-1633,0 0 1506,0 0-1506,15 0 1313,11 14-320,1 0-64,21 12-321,-48-26-608,46 30 705,16 8-289,-62-38-416,57 42 481,7 8-225,-64-50-256,57 49 160,-6 4 97,-9 2-97,-11-2 96,-12 0-96,-10-2 96,-9-3-96,-9-3 33,9-45-193,-19 40 288,-8-1-64,27-39-224,-40 31 256,-7-2-95,-1-4 63,-7-4-96,4-2 64,0-6-96,6 2-192,3-8-256,16 7-1090,-3-14-3907,29 0-224,0 0 5573,-11-12-5637,16-10-1,15-5 1058</inkml:trace>
  <inkml:trace contextRef="#ctx0" brushRef="#br0" timeOffset="4333">5569 616 9193,'0'29'5093,"0"14"-1,8 23-2209,-8-3-1762,19 12-160,-5-3-416,9 4-161,-1-7-96,0-10-128,-2-15 65,-2-10-129,-6-12 128,-4-9-128,-8-13 96,0 0-192,0 0-32,0 0 32,0 0-416,0 0-801,0 0-2275,-16-29-1761,16 8-32,-4-9-96,4-7-32</inkml:trace>
  <inkml:trace contextRef="#ctx0" brushRef="#br0" timeOffset="4695">5606 360 14574,'31'-23'5157,"12"3"-1282,-5-14-2690,18 6-480,0-2-385,-7 3-1024,4 20-1282,-24 1-3139,1 12-32,-15 9-192,-1 8 32,-14-23 5317,0 28-2178</inkml:trace>
  <inkml:trace contextRef="#ctx0" brushRef="#br0" timeOffset="5242">6030 616 9641,'5'-16'5157,"15"7"-96,-2-6-2691,25 15-768,-6-5-513,-37 5-1089,57 6 640,-1-2-287,10 4-257,2 4-225,-68-12 129,70 6-416,-70-6 416,73 7-993,-73-7 993,56-5-2274,-56 5 2274,62 0-5157,-16-8 64,-8 3-224,-10 5 128,-9-8 3748</inkml:trace>
  <inkml:trace contextRef="#ctx0" brushRef="#br0" timeOffset="4945">6483 668 13581,'9'61'5125,"-2"19"-1730,-7-80-3395,0 77 1185,16 14-64,-16-91-1121,6 83 897,7 1-256,-4-9-129,-9-75-512,15 62 416,4-15-31,-19-47-385,14 37 288,3-11-96,-17-26-192,9 15 160,-9-15-192,0 0 32,0 0-320,0 0-705,0 0 1025,0-46-3011,-13 12-2306,13 34 5317,-10-45-5541,10 45 5541,-17-50-5509,5-7-65,-8-5 4005,20 62 1569</inkml:trace>
  <inkml:trace contextRef="#ctx0" brushRef="#br0" timeOffset="5586">7131 592 11595,'11'16'5029,"-1"7"32,3 14-3460,-8 1-640,6 18-288,-6 5-417,-5-61-256,4 64 256,-4 4-160,0 0 64,0-68-160,0 65 192,0-5-31,0-60-161,0 52 224,5-7-96,-5-9 96,9-3-128,-3-8 128,7-7-31,-13-18-193,23 14 96,-2-5 96,-21-9-192,28 0 128,-28 0-128,34 0 160,-34 0-160,39-4 128,9-4 32,-48 8-160,56-10 129,3 4-65,-59 6-64,54-9 64,8 3-64,-7 1 64,-1 1-64,-54 4 0,47 0 0,-10 0-128,-7 0-129,-14-8-351,0 8-769,-16 0 1377,0-14-3396,0 14 3396,0 0-5509,-13-21 64,0 2 0,-5-1-32,-7-5 4804,25 25 673</inkml:trace>
  <inkml:trace contextRef="#ctx0" brushRef="#br0" timeOffset="6211">7140 609 11371,'0'0'5189,"24"-12"32,19 16-3588,2-4-512,15 0-288,2 0-545,-62 0-288,64 0-833,8 10-2626,-10-4-1698,-14-2-224,-14 6 0,-17-10-64,-17 0 5445,0 0 0,0 0 0,0 0 0,0 0 0,0 0 0,-18 0 0,18 0 0,0 0 0,-15-6 0,15 6 0</inkml:trace>
  <inkml:trace contextRef="#ctx0" brushRef="#br0" timeOffset="5976">7152 958 9161,'0'0'5060,"19"-12"-95,11 17-2755,2-13-897,-32 8-1313,46 0 897,-1 0-288,7-5-545,2 5-673,-9-15-1344,-45 15 1953,53 0-3908,-18-16-1121,-35 16 5029,22-15-5061,-7-2-64,-15 17 5125,5-23-2594</inkml:trace>
  <inkml:trace contextRef="#ctx0" brushRef="#br0" timeOffset="6867">8976 495 5926,'22'13'4676,"-11"1"-448,-11-14-1185,26 37-641,-15-13-640,17 24-641,-28-48-1121,20 54 801,8 14-289,-2-2-256,3 6 33,-29-72-289,26 66 160,4-3 64,4-9-64,-12-11 64,6-12 1,-12-11-1,5-7 0,-21-13-224,0 0 224,0 0-224,25 13 160,-25-13-160,0 0 129,0 0-129,0 0 96,0 0-96,0 0 32,0 0 0,0 0-32,0 0 32,0 0 32,0 0-64,0 0 0,0-14 32,0 14-32,0 0 0,0 0 0,0-25 64,0 25-64,6-20 32,-2-9 32,-4 29-64,13-38-32,-2-12 64,-11 50-32,19-55 0,-3-4 64,-16 59-64,27-61-32,-7 3 96,-20 58-64,28-59 0,-10 5 96,-18 54-96,20-41-32,-9 6 32,-2 6 0,-9 29 0,5-22-96,-5 5 0,0 17 96,0 0-481,-7-25-960,7 25 1441,0 0-4452,0 0-833,0 0 5285,15 0-5445,-15 0 32,0 0 5413,18 17-4869</inkml:trace>
  <inkml:trace contextRef="#ctx0" brushRef="#br0" timeOffset="8005">9908 46 13677,'0'0'5349,"37"17"-96,-4 3-4068,3 0-576,7 6-417,9 5-961,-6-8-2498,8 5-1954,0-1-96,-14-3-64,5-3-96</inkml:trace>
  <inkml:trace contextRef="#ctx0" brushRef="#br0" timeOffset="7432">10312 587 12075,'0'0'0,"0"-18"5125,-6-2-128,6 20-4997,0 0 1345,-28-30-448,8 20-32,20 10-865,-26-9 352,-5 9-128,31 0-224,-28 6 129,-7 5-129,7 3 128,-6 3-224,34-17 96,-31 20 64,31-20-64,-23 23-128,1 3 160,14 0-32,8 5-64,14 4 64,3 5-65,19 5 98,7-1-98,-43-44 65,51 47 97,0-1-97,0-2 128,-51-44-128,39 39 96,1-2 160,-16-8-32,-8-3 97,-16-6-33,-10-3 0,-11-6-32,-10-4-31,-1-7-97,-11 0-32,7 0-64,-9-10-32,14 0 32,-9 0-64,5-2-32,4-1-193,3 2-223,6-7-897,7 10-2147,5-12-1953,1-3 0,16-3-128,15-5 128</inkml:trace>
  <inkml:trace contextRef="#ctx0" brushRef="#br0" timeOffset="8443">10743 548 8296,'0'0'4933,"0"0"-97,0 19-2370,13 13-672,-6-3-545,7 19-384,-10 4-256,8 10-161,-8 5-288,2 2 64,-6 0-95,4-1 31,-4-7 0,0-5 0,0-12 64,0-8-32,5-11 129,0-7-97,-5-18 0,18 11-32,-18-11 1,37-14-33,-12 2-32,15 0-64,-2-3 32,7 6-96,0 3 32,1 1-32,-2 5 0,-4 0 0,-6 5-32,-8-5-64,-4 6-128,-7-6-193,0 0-416,-15 0-896,19-6-1538,-19 6-2114,0-25 32,-10 10-32,-3-5 128,-2 0 4676</inkml:trace>
  <inkml:trace contextRef="#ctx0" brushRef="#br0" timeOffset="9121">10641 480 9897,'0'0'5061,"15"-20"32,21 20-2947,3-8-897,18 8-384,5 0-513,4 0-1120,11 14-2243,-3-8-2082,-14 2-96,-1 3 0,-15-5-64</inkml:trace>
  <inkml:trace contextRef="#ctx0" brushRef="#br0" timeOffset="8896">10775 894 9737,'13'-14'4933,"15"1"0,-4-2-2916,24 15-607,-9 0-481,14 0-577,-7 6-768,-1-6-1122,4 7-1825,-7-7-1538,-12-7-63,-8-2-33,-13-8 865</inkml:trace>
  <inkml:trace contextRef="#ctx0" brushRef="#br0" timeOffset="9574">11805 488 6983,'0'0'4676,"0"0"32,9 41-2049,-9-14-801,10 26-385,-4 5-288,6 17-384,-3 1-160,5 4-129,-2-7-288,0-7 65,0-9-33,-3-11-64,-2-12 32,-3-13-32,-4-7 33,0-14-161,0 0-160,0 0-385,0 0-768,-17-23-1762,11 3-2114,0-6-160,-3-6 32,0-7-64,-4-7 3972</inkml:trace>
  <inkml:trace contextRef="#ctx0" brushRef="#br0" timeOffset="9938">11396 522 9289,'0'0'4900,"25"-13"1,15 13-2627,-1-7-672,27 7-193,2-7-416,13 7-192,-3 0-257,11 0-159,-6 0-129,-83 0-256,73 0 192,-10 0-160,-63 0-32,44 0-96,-9 0-352,-35 0 448,18-7-1410,3 13-2401,-21-6 3811,0 0-5317,0 0 160,0 0 5157,0 0-5285,0 0 64,0 0 5221</inkml:trace>
  <inkml:trace contextRef="#ctx0" brushRef="#br0" timeOffset="10297">12413 516 10698,'12'27'5157,"-8"-1"-32,-4 5-1922,12 20-2178,-12 3-224,13 14-193,-7 0-255,5 5 31,-1-7-192,-10-66-192,12 63 288,-3-9-31,-9-54-257,10 46 224,-3-10 32,-7-36-256,6 29 128,-1-8 96,-5-21-224,0 19 96,0-19-64,0 0-32,0 20-256,0-20-480,0 0 736,0 0-2114,0-23-2851,0 23 4965,4-26-5381,2-5-64,-6 31 5445,6-39-5510,1-1 866,-7 40 4644</inkml:trace>
  <inkml:trace contextRef="#ctx0" brushRef="#br0" timeOffset="10658">12522 966 13709,'19'-20'5189,"7"3"-801,3-25-2498,-29 42-1890,49-37 1409,-3-12-288,6 2-448,-3 2-129,-3 4-287,-8 7-1,-38 34-256,31-27 96,-7 8-192,-24 19 96,13-14-449,-13 14-704,0 0-1858,0 0-2370,0 0 32,0 0 5349,-12 15-5477,12-15 96,-21 25 2146</inkml:trace>
  <inkml:trace contextRef="#ctx0" brushRef="#br0" timeOffset="10924">12679 917 10058,'28'25'5028,"-5"0"97,-2-6-2594,18 21-482,-5-14-671,11 10-321,-3-9-321,4 4-223,-46-31-513,37 28 480,7-2-127,-9-3-1,1-3-192,-8-3 64,-3-1-160,-6-6 65,-19-10-225,24 14-225,-24-14 321,0 0-801,17 5-1024,-17-5-3044,5-22-544,1 4-160,0-7 31,-6 25 5542,6-32-5573</inkml:trace>
  <inkml:trace contextRef="#ctx0" brushRef="#br0" timeOffset="11314">13276 576 10090,'7'23'4452,"-7"-2"-929,7-5-1921,12 15-225,-5-5-128,14 5-256,1-4-192,5 7 0,-2-9-129,4 4-31,-2-8-97,1-1-63,-7-9-97,3 0-64,-10-11-95,4 0-1,-7-13-64,5-2 0,-3-5-64,4-5-32,-24 25-64,21-26 64,2-3-64,-2 3 64,0 0-64,-4 3 32,-17 23-32,14-22-32,-3 6 64,-11 16-64,8-21 64,-8 21-32,0 0 0,0 0 0,0 0-32,-18 31 64,11-5-96,-2 11 96,-3 10-96,3 9 128,-1 4-128,1 1 160,0 3 33,9-64-129,0 61 128,0-1 96,0-8-32,6-4 64,-6-48-256,10 43 225,1-8 95,-11-35-320,10 35 128,0-8 32,-2-5 32,-8-22-192,6 15 96,-6-15-64,7 20-96,-7-20-256,0 0 320,0 0-1153,0 0 1153,0-23-4292,0 2-1313,12-14-33,-3-3-63,0-4-33,-9 42 5734</inkml:trace>
  <inkml:trace contextRef="#ctx0" brushRef="#br0" timeOffset="12389">15481 758 10474,'0'0'4676,"0"-18"-1056,0 18-1218,-10-16-512,10 16-577,-13-25-256,7 11-352,-15-6-33,9 2-191,-14-4-97,11 2-192,-6 0 1,-2 9-97,-5 5-32,-4 10 0,-8 9-96,-2 11 32,1 10-64,1 9 96,3 11-128,3 4 128,9 4-128,8 0 160,17-2-128,0-5 32,16-1 128,13-6-32,11-10 64,12-6-64,5-7 160,10-7-192,5-4 192,-3-6-160,-1-8-96,-12 0-160,-3-8-384,-16-9-1090,8 7-2434,-18-12-1153,-9-3-128,-2-6 0,-12-7-32</inkml:trace>
  <inkml:trace contextRef="#ctx0" brushRef="#br0" timeOffset="12968">14954 302 13196,'0'0'4901,"32"4"-929,8 4-2435,-3-8-608,18 10-673,-55-10-256,62 13-576,3-6-1602,12 6-2338,-3 2-353,-2-1 32,-4 3-127,-68-17 4964,60 12-2851</inkml:trace>
  <inkml:trace contextRef="#ctx0" brushRef="#br0" timeOffset="13483">15974 237 12972,'20'-23'5029,"8"0"-64,2-2-3364,5 13-672,2-2-545,-3 5-992,5 9-1346,-14 0-2947,4 6-95,-9 6-65,-11 2-32,0 9 1826</inkml:trace>
  <inkml:trace contextRef="#ctx0" brushRef="#br0" timeOffset="13171">16021 641 9961,'-9'39'4325,"9"10"95,12 9-3267,-6-7-32,16 11 160,0-11-288,-22-51-993,28 52 1025,0-12-224,-28-40-801,28 40 865,-4-15-257,-6-4-127,1-7-257,-19-14-96,7 18-96,-7-18-128,0 0-481,0 0-960,0 0-1954,-12-27-1666,12-3 64,-6-8-224,6-12 160</inkml:trace>
  <inkml:trace contextRef="#ctx0" brushRef="#br0" timeOffset="13796">16871 607 9321,'22'-28'4708,"-16"-2"65,-11-2-2499,5 32-2274,0-18 1505,-26-6-512,10 17-128,-18-2-481,3 9 1,-12 12-65,5 6-256,-11 4 32,14 6-160,2 2 96,10 6-128,10-1 96,13 4-96,11-5 0,16 1 96,11 2-32,9-1 96,9 0-32,-2 1 128,0-2-64,-4-1 129,-6-1-65,-5 2 128,-39-35-288,29 29 224,-29-29-224,21 29 288,-21-29-288,10 25 353,-3-2-129,-7-23-224,0 18 352,-16 4-160,16-22-192,-15 12 289,-11 2-129,-1-6 96,-13-2-192,40-6-64,-46 0 0,1 0 96,45 0-96,-48-5-224,5-6 0,0 7-929,5-14-2274,4 5-1890,19-1-65,8 1 1,7-3-128,7-3 3267</inkml:trace>
  <inkml:trace contextRef="#ctx0" brushRef="#br0" timeOffset="14473">17310 516 10314,'0'0'4676,"0"0"-128,0 0-4548,-4 18 1794,10 13-545,-6-31-1249,0 32 801,0-32-801,10 50 481,-10-50-481,4 53 288,5 13 32,-1-3-128,-8-63-192,7 65 289,-7-7-161,4-3 192,-4-8-224,0-47-96,-6 40 256,-4-11-31,3-6 63,-4-8 0,11-15 32,-16 14 33,16-14-97,0 0 32,0 0-64,-7-18-63,7 18-161,0 0 64,12-18-32,-12 18 0,25-24-64,-6 15 32,6-2 0,6 7-32,9-1 32,-2 5 0,7 0-64,3 11 32,0 0 0,4 3 32,1-1-32,-4 0 32,-8-1-32,0-1 32,-41-11 0,37 8 0,-6-3 0,-31-5 0,27 0 32,-7 0 0,-20 0-32,18 0 64,-18 0 0,21-18 0,-21 18 32,13-29 0,-13 6 0,0 23-96,0-26 96,-12-7-64,2-7 64,-5-8-64,-3-5 32,3-6-128,-1-2 160,7-4-160,3 5 64,6 60 0,0-55 0,9 6-64,6 7 96,6 8-64,-21 34 32,26-29 32,7 8-96,4 6 128,11 5-32,-1 6-32,3 4 0,-50 0 0,49 5 32,1 8 64,-3 8-160,-2 7 160,-45-28-96,38 37 0,-9 8 32,-1 8-64,-7 9 97,-2 4-33,-4 3-64,-15-69 32,13 69 160,-3-3-160,-10-66 0,6 62 64,-6-62-64,6 57 128,-6-57-128,5 51 64,-1-10 64,-4-7-96,0-34-32,7 26 96,-7-6-160,0-20 64,5 16 0,-5-16-160,0 0-192,0 0-321,0 0 673,0 0-1345,-21-32-1730,21 32 3075,-4-24-5349,-11-3-64,-3-2 64,-7-2 32,-3-5 2658</inkml:trace>
  <inkml:trace contextRef="#ctx0" brushRef="#br0" timeOffset="15379">18006 807 11211,'0'0'5285,"0"0"-5285,0-17 5285,0 17-5285,19-13 3331,19 13-2178,5-6-192,10 12-289,1-2-608,4 1-1217,11 12-3043,-2-3-1089,0-2-96,-2-7-96,-9-10-32</inkml:trace>
  <inkml:trace contextRef="#ctx0" brushRef="#br0" timeOffset="16377">19642 412 9193,'0'0'4932,"0"0"-63,47 19-2243,-9-19-864,31 4-321,2-4-319,-71 0-1122,93 9 800,-93-9-800,92 7 513,3 1-225,-95-8-288,86 9 224,-11 0-352,-16 6 0,-59-15 128,36 8-705,-36-8 705,28 19-1185,-28-19-1794,0 17-2081,-17-5-97,17-12 5157,-18 12-5253,18-12 5253,-29 14-5061,29-14 5061,-28 11-2114,28-11 2114</inkml:trace>
  <inkml:trace contextRef="#ctx0" brushRef="#br0" timeOffset="15996">19929 494 9289,'0'0'4708,"21"20"97,-7 7-2435,-14-3-608,18 22-449,-10 6-480,-8-52-833,19 68 672,-7 6-255,-12-74-417,17 75 448,-17-75-448,14 74 320,-14-74-320,15 73 257,-3-6-33,0-9-128,-5-10 128,-1-13-160,-6-7 161,5-8-193,-5-6-64,0-14-129,0 0-159,-18 0-289,18 0-448,0 0 1057,-22-20-2114,22 20-2178,-10-23-961,0 3 97,10 20 5156,-5-23-5093,1-8 1121,4 31 3972</inkml:trace>
  <inkml:trace contextRef="#ctx0" brushRef="#br0" timeOffset="16642">19722 929 11243,'0'18'4932,"4"-1"97,-4-17-5029,0 0 1986,46 22-897,-46-22-1089,38 8 929,-38-8-929,53 15 705,2-8-417,5 0-544,5 1-609,-8-13-1345,11 5-1954,-16 0-865,-5-11 0,-47 11 5029,41-9-5157,-7-5 1666</inkml:trace>
  <inkml:trace contextRef="#ctx0" brushRef="#br0" timeOffset="16939">20664 652 8808,'4'25'4613,"6"17"159,-4 12-1857,-6-1-1474,15 13-224,-9-4-384,-6-62-833,10 68 737,-3-10-32,6-3-257,-5-13-32,2-7-159,-10-35-257,9 25 256,-2-6-192,-7-19-32,0 0-32,8 15-609,-8-15-1184,0 0 1793,0 0-4997,0 0 4997,0 0-5061,0-32-160,0 1-32,0-5 673</inkml:trace>
  <inkml:trace contextRef="#ctx0" brushRef="#br0" timeOffset="17252">21102 713 12908,'0'36'4805,"6"5"-1410,6 16-1665,-12-57-1730,0 53 1281,15 10-160,-15-63-1121,6 55 737,-6-55-737,12 57 608,-5-10-31,5-8-193,-6-11 32,-6-28-416,7 22 225,-7-22 63,0 0-160,0 0-128,0-16-32,0 16 32,0-20-288,-13-4 64,7-1-417,-10-6-256,16 31 897,-8-21-1409,-14-13-865,18 16-609,-17-18-480,21 36 3363,-4-23-3428,4 23 3428,-14-39-3395,14 39 3395,0-30-3043,0 30 3043,-6-42-2530,11 5 608,-5 37 1922,0-36-801,9 1 1058,-9 35-257,9-30 1089,2 4 576,-11 26-1665,12-20 2082,-3 1 353,9 10 95,-8-6 96,15 15-95,-25 0-2531,16-13 2498,-16 13-2498,36 5 2082,-36-5-2082,26-5 1794,16 16-385,-5-5-416,-37-6-993,42 16 769,-4-4-257,4 7-159,-42-19-353,44 15 224,-44-15-224,31 18 192,3-1-64,-13 1 0,-21-18-128,22 13 96,-12 1 32,2 1-31,-12-15-1,-24 23-64,24-23-32,-16 12 32,16-12-32,-28 16-64,0 2 64,-13 2-96,4 3 32,-8 2-33,10 1 33,0 0-32,6-1 96,6-1-32,23-24 32,-14 22 64,8 0 0,6-22-64,4 20 128,9-2 33,-13-18-161,23 20 224,6-2 192,10 6-95,6-1 191,-45-23-512,53 24 384,4 1 129,-57-25-513,61 26 320,-5-3 65,-56-23-385,54 28 256,-54-28-256,47 24 160,-1-2 0,-46-22-160,36 18 32,-36-18-32,29 19 32,-29-19-32,21 14-96,-6-3-96,-15-11-289,19 0-1056,-19 0 1537,17 0-5637,-12-16-65,-5 16 5702,0-18-5829,-5-7 31,5 25 5798,-11-27-5893</inkml:trace>
  <inkml:trace contextRef="#ctx0" brushRef="#br0" timeOffset="18412">22143 693 8328,'0'27'4388,"6"7"-993,-6-34-3395,7 56 2563,-7-5-449,5 15-513,-5-66-1601,0 65 1185,0 5-320,4-10-128,-4-60-737,6 57 544,-6-57-544,0 44 513,0-44-513,10 37 320,-5-11 32,-5-26-352,4 20 193,-4-20-1,0 0 32,0 0-224,0 0 160,0 0-160,6-23 224,-6-6-224,0 29 0,-9-40 96,2-8-192,7 48 96,-13-60-64,-2-8-96,15 68 160,-19-71-128,-2 1 0,0 2-64,21 68 192,-23-65 0,1 7-128,22 58 128,-21-49 32,2 13-64,19 36 32,-16-27 32,16 27-32,-12-17-32,12 17 32,0 0 0,0 0 0,-10-16-32,10 16 32,0 0-32,0 0 32,10 18 0,7-1-32,-17-17 32,24 21 32,9 5-32,12 5 64,11 0 0,6-3 0,-62-28-64,70 21 64,6-6 32,-76-15-96,80 5 128,-2-5 32,-78 0-160,72-16 160,-4-6-32,-14-9 33,-54 31-161,49-38 192,-8-2-96,-13 0 96,-8 2-192,-20 38 0,14-32 128,-3 7-128,-11 25 0,0 0 32,0 0 32,0 0-64,0 0-32,0 0 32,11 45 64,-11 6-64,0 10 32,0 12-64,0-73 32,0 75 0,0-75 0,12 75 64,7-5-160,-4-9 224,7-9-128,-22-52 0,19 42 32,3-13-32,-22-29 0,19 22 97,1-9-33,-20-13-32,0 0-32,14 16-129,-14-16 129,0 0-512,0 0-1122,0 0 1634,0 0-5285,0 0 5285,0 0-5220,0 0 5220,-19-9-5510,19 9 5510,-4-20-5349,4-9-192,0 29 5541</inkml:trace>
  <inkml:trace contextRef="#ctx0" brushRef="#br0" timeOffset="19227">23204 536 10794,'-13'18'4484,"7"8"65,6-26-4549,0 34 1633,0-7-480,13 11-192,-13-38-961,12 30 737,19 1-32,1-11-1,-32-20-704,46 18 705,-46-18-705,44 0 737,8 0-97,-6-20-127,2 1-65,-48 19-448,48-25 385,-15 2-65,-33 23-320,33-22 224,-14 5-128,-19 17-96,20-5 128,-20 5-128,0 0 128,0 0-128,15 32 64,-15 11 33,0-43-97,0 61-32,0-61 32,0 71-32,0 12 32,0-83 0,9 90 96,0 3 0,6-2 32,-15-91-128,14 85 160,6-13-32,-7-14 64,5-10 0,-18-48-192,8 34 97,4-9-1,-12-25-96,6 15-96,-6-15 96,0 0-321,0 0-736,0 0-3907,10-23-642,-4-2-127,-1-7-97,-1-5 5830,2 6 0,-1 0 0,-5 1 0,14 7 0,-14 7 0,0 16 0,0 0 0,0 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19:44.080"/>
    </inkml:context>
    <inkml:brush xml:id="br0">
      <inkml:brushProperty name="width" value="0.15" units="cm"/>
      <inkml:brushProperty name="height" value="0.15" units="cm"/>
      <inkml:brushProperty name="color" value="#CC0000"/>
    </inkml:brush>
  </inkml:definitions>
  <inkml:trace contextRef="#ctx0" brushRef="#br0">52 896 6854,'0'0'0,"0"0"4389,-15 0-1314,15 0-449,0 0-2626,0 0 2082,0 0-2082,0 0 1634,0 0-1634,0 0 1185,16 0-256,-16 0-193,34 0-159,-12-6-97,9 6-63,0 4-97,7 3-96,-38-7-224,38 4 192,4 5 65,-42-9-257,46 8 192,-46-8-192,42 9 224,-42-9-224,44 8 224,-1 0-32,-43-8-192,41 4 225,-2 3-33,-4-7 64,-35 0-256,33 6 128,-10-6 32,-1 0-32,-22 0-128,15 0 129,0 0-65,-15 0 0,15 5 0,-15-5-32,0 0-32,0 0 64,0 0-64,0 0 0,0 0 32,0 0-32,0 0 0,0 0 64,0 0-64,0 0 32,0 0 0,0 0-32,0 0 0,-11 18 32,11-18-32,0 0 32,0 0-32,-26 23 0,4-3-32,-1 7 128,-9 3-96,1 7 32,31-37-32,-46 43-96,46-43 96,-49 47 0,-1 5-64,50-52 64,-52 53 0,4 0 0,48-53 0,-53 53-128,10-3 96,-7-4-32,16-4 160,5-4-192,4-6 128,2-4-96,6-5 96,1-6-32,6 0-32,10-17 32,0 0 0,-11 23-32,11-23 32,0 0 96,0 0-128,5 19 96,-5-19-128,0 0 64,18 6 32,-18-6-32,19 0 32,-19 0-32,25 0 32,-25 0-32,32 0 32,8 0 0,-40 0-32,45 0 32,6 0 128,5 4 32,4-4 32,-1 8-31,-2-1 31,1-2-32,-58-5-192,55 7 256,-2-1-64,-5-2-63,-4 1-1,-8-5-32,-36 0-96,34 5 96,-9-5-32,-8 0-32,-17 0 32,0 0-64,17 0-32,-17 0 32,0 0-96,0 0 96,0 0-352,0 0 352,0 0-897,-17-19-2498,13 6-2179,-2-9-95,6 22 5669,0-29-5702,0-8-31,0-12 2498</inkml:trace>
  <inkml:trace contextRef="#ctx0" brushRef="#br0" timeOffset="1109">118 411 9737,'0'0'4933,"0"28"0,19-5-2403,-19-23-897,0 0-1633,26 29 1154,-8-20-226,13 1-255,-31-10-673,34 0 545,7 0 31,-41 0-576,46-19 417,0 3 95,-4-6-192,-5 0 1,-3 1-97,-12 2 32,-1 2-160,-21 17 32,9-14-96,-9 14-32,0 0-96,0 0-288,0 0 384,-15 5-1474,15-5-3298,0 0 4772,0 20-5477,0-20-129,0 0 5606,10 23-5669,-10-23 5669,0 0-5701</inkml:trace>
  <inkml:trace contextRef="#ctx0" brushRef="#br0" timeOffset="1753">1135 993 8488,'0'0'0,"0"-18"3459,0 18-352,0 0-3107,0 0 2723,0 0-289,0 0-2434,0 0 1922,0 0-1922,17 12 1569,-17-12-1569,0 0 1314,5 42-482,-5-42-832,0 30 769,4 17-352,-4 3-33,9 12-192,-9-62-192,0 65 224,7 2-64,-7-2-127,9-2 159,-9-4-128,11-8 128,-11-51-192,5 41 96,3-2 96,-8-39-192,4 26 96,-4-26-96,8 23 192,-8-23-192,0 13 193,0-13-65,0 0-128,0 0 128,0 0-128,16 15 128,-16-15-128,0 0 128,0 0-32,0 0-64,12-16 0,-12 16 0,0 0 32,0 0-64,23-4 0,-6 4 32,3 0-64,-20 0 32,33-5 0,2 5 32,-35 0-32,45-6-32,3 6 32,6-6 0,4 6 0,-58 0 0,57-7 32,3 7 0,-60 0-32,49 0 32,-2 0 1,-47 0-33,39 0 64,-4 0-32,-8 5-32,-5-5 64,-22 0-64,13 0 0,-13 0-32,15 0-64,-15 0-257,0 0 353,0-16-672,0 16-770,-10-24-1633,10 24-2242,0 0 5317,-14-25-5541,14 25 5541,-9-13-5413,-10-2-32,19 15 5445,-13-13-2915</inkml:trace>
  <inkml:trace contextRef="#ctx0" brushRef="#br0" timeOffset="2665">1034 922 12300,'0'0'4996,"0"0"-1408,0 0-3588,30-8 1858,4-4-321,-34 12-1537,54 0 1281,-54 0-1281,56-13 961,11 6-320,-67 7-641,68-8 352,-2 4-384,-4 4-833,-15-6-2274,-7 6-1986,-40 0 5125,31 9-5285,-9-4 0,-22-5 5285,18 6-5445,-18-6 5445,14 0-2338</inkml:trace>
  <inkml:trace contextRef="#ctx0" brushRef="#br0" timeOffset="2384">1180 1333 9321,'0'0'0,"0"0"4965,15-6-1,-15 6-2145,49-8-1025,-49 8-1794,25-7 1345,18 7-416,-43 0-929,34 0 576,-34 0-576,43 0 321,-7-5-225,-36 5-96,34 0-160,-5-4-481,-11-7-800,4 11-1795,-22 0 3236,0 0-5060,0 0 5060,13-25-5157,-13 25 5157,0-13-5125,0 13 5125,-8-16-5157,8 16 5157,-8-15-1153,8 15 1153</inkml:trace>
  <inkml:trace contextRef="#ctx0" brushRef="#br0" timeOffset="4981">3476 909 4228,'0'0'4292,"0"-14"96,0 14-1793,0 0-577,-15 5-385,15 21-320,-7 2-352,7-28-961,0 46 897,0-46-897,0 49 609,0-49-609,0 63 512,0-63-512,0 65 481,9 6-161,-3-3-96,-6-68-224,10 63 128,9-7 0,-7-3-96,7-10 97,-10-8-1,-9-35-128,16 33 32,-16-33-32,6 24 64,-6-24-64,8 19 32,-8-19-32,0 14 64,0-14-64,0 0-128,0 0-545,-21 6-896,8-25-1955,13 19 3524,-19-24-5028,11-5-33,-7-8-64,10-3 1025</inkml:trace>
  <inkml:trace contextRef="#ctx0" brushRef="#br0" timeOffset="5434">3221 912 4388,'17'-28'4324,"3"15"160,-20 13-4484,30-11 2531,-4-11-545,-26 22-1986,46-7 1569,2-7-288,8 14-416,-2 0-224,5 12-129,-59-12-512,51 15 449,-1 10-33,-9 0-128,-7 9 97,-34-34-385,21 33 256,-21-33-256,13 36 352,-13-36-352,0 34 257,0-34-257,-6 37 320,-9-5-128,-10 0 64,-3-3-63,-14-2 31,-5-7-64,-5-3 32,-2-4-64,2-2-32,-3-4-32,10-3 32,45-4-96,-52 0 0,15 0 0,37 0 0,-31 0-128,31 0 128,-25 0-416,25 0-609,-26-14-1345,26 14 2370,0 0-5093,23-13-256,1 3 96,-24 10 5253,31-6-5413,10-3 3555</inkml:trace>
  <inkml:trace contextRef="#ctx0" brushRef="#br0" timeOffset="5920">4342 1045 6278,'0'0'4420,"-31"0"128,13-10-2305,-1 21-578,-15-11-352,10 22-384,-10-3-256,8 13-161,26-32-512,-33 32 353,11 14-129,-5 2 32,27-48-256,-10 52 96,10 5 0,0-57-96,0 56 32,19-3 96,9-5-95,11-6 95,-39-42-128,47 29 128,6-8 0,-53-21-128,64 13 224,0-13 0,5-14 65,-8-9 63,-5-5 0,-12-9 65,-8-3 63,-16-8-160,-14-1 97,-6 49-417,-13-51 256,13 51-256,-24-48 320,-8 3-192,32 45-128,-41-41 193,41 41-193,-42-36 64,42 36-64,-47-27 64,47 27-64,-40-21-64,0 7-257,17 14-704,23 0 1025,-28-17-3171,28 17 3171,0 0-5381,0 0 5381,0 0-5509,-7-18-32,7 18 5541,18-11-5605,2-2 3939</inkml:trace>
  <inkml:trace contextRef="#ctx0" brushRef="#br0" timeOffset="6529">4838 929 6566,'0'0'0,"0"0"4773,-18-6 95,18 6-4868,0 0 2947,18-15-801,3 15-576,1-13-417,9 13-320,-31 0-833,34-6 576,7 12-128,-41-6-448,40 7 353,5 10-97,-45-17-256,37 18 160,7 6 32,-44-24-192,37 25 96,0 1 65,-37-26-161,30 25 128,-30-25-128,28 22 128,-5-1-32,-5-2 0,-5-2 32,-6-4-64,-7-13-64,0 14 64,0 0 0,-7 1-64,-6 4 64,-7 1-96,-6 7 0,-3 3 64,-7 4-32,1 1 32,-5 4-96,8-4 128,-4-1-96,13-4 96,23-30-64,-25 27 0,10-6-32,0-2 0,9-4 0,6-15 32,0 14 0,0-14 0,5 23-32,-5-23 32,29 20 0,-7-12 0,15-2 96,6-2 1,10 2 63,3-6 0,9 5 96,7-5 0,-9 0 1,2 5-33,-16-5 0,-5 4-64,-13 2-64,-5-6-64,-26 0-224,17 7-352,-17-7 544,0 0-2467,0 0-3106,0-23-96,0 3-97,7-9 1,2-5 1889,-9 34 3876</inkml:trace>
  <inkml:trace contextRef="#ctx0" brushRef="#br0" timeOffset="7435">5896 991 10730,'0'26'4773,"0"-9"-1474,0 25-1249,-11-2-673,11 16-608,-8 3-97,8 6-351,0-3-97,0-3-160,0-8 96,6-6-96,-6-15 32,5-7 96,-5-9 33,0-14-1,0 0 0,0-18-32,0-7 0,0-10-31,-5-8-97,5-6 32,-6-5-96,6-4 32,-7 2-64,2-1 96,-2 4-96,1 10 0,0 6 96,2 8-96,4 7 64,0 22-32,12-6 32,8 25 0,8 7-64,9 13 64,10 5-128,6 7 128,16 6 32,-1-3-64,3-2 96,-2-6-64,-4-8 192,-6-6-96,-59-32-128,52 21 385,-11-5-129,-41-16-256,28 5 320,-5-5 1,-23 0-321,0 0 352,22-7-32,-22-7-32,0-5-63,0-6-97,0-8 64,-6-7-128,6-3 32,-8-3-128,3-4 128,1 1-128,4 1 32,-7 6 32,7 4-96,0 6-96,0-2-288,4 8-385,-4 26 833,0-35-1890,25 16-1986,-12-7-1569,5 6-64,-5 2 32,-13 18 96</inkml:trace>
  <inkml:trace contextRef="#ctx0" brushRef="#br0" timeOffset="8107">6988 1562 10762,'0'0'5125,"0"0"128,0 0-5253,0 0 2594,0-39-896,6 13-353,-6 26-1345,0-44 929,0-3-352,0-8-257,9-2-32,-5-6-95,10 3-65,-3 1-32,-11 59-96,18-53 32,-18 53-32,16-45 64,7 6-32,-23 39-32,20-27 96,7 7-96,-27 20 0,23-8 32,8 8 0,-31 0-32,30 14 0,-30-14 0,33 25 32,1 10-128,0 10 160,-34-45-64,34 52-64,-1 6 64,-33-58 0,31 65 0,-5-1 32,-26-64-32,25 65 32,-25-65-32,20 62 0,-20-62 0,17 56 96,-17-56-96,16 50-32,-4-5 128,-3-11-96,-2-5 0,-1-6 0,-6-23 0,0 16-96,0-16-160,0 0-385,0 0-704,-15 0-1282,-4-27-1825,2-4-961,17 31 5413,-24-38-5413,-4-9 0,28 47 5413,-35-47-4100</inkml:trace>
  <inkml:trace contextRef="#ctx0" brushRef="#br0" timeOffset="8513">7115 1298 12780,'0'0'5061,"-12"24"0,12-24-3492,0 0-1569,27 23 801,2-12-32,14 1-481,4-1-769,-47-11 481,46-8-2626,5 2-2403,-51 6 5029,49-14-5157,-6-9-64,-43 23 5221,35-34-5253,-10-12 2691,-25 46 2562</inkml:trace>
  <inkml:trace contextRef="#ctx0" brushRef="#br0" timeOffset="8749">7187 1 10314,'0'26'5093,"12"6"-33,-12-32-5060,21 44 2915,6 4-3107,10 10-3972,-37-58 4164,42 55-4548,-42-55 4548,47 62-5029,-3-8 5029,-5-6 0,-7-8 0,-5-10 0,-27-30 0,39 25-5221,7 9 993,-46-34 4228</inkml:trace>
  <inkml:trace contextRef="#ctx0" brushRef="#br0" timeOffset="9370">7644 871 12107,'0'0'5029,"0"0"-1409,12-22-1250,20 22-512,-1-7-513,22 7-384,-5 0-289,-48 0-672,64 4 417,-2-4-193,10 8-288,-5 0-288,-7-8-801,3 13-1698,-21-13-2370,-4 0-128,-16 0 32,0 0-96,-22 0 2530</inkml:trace>
  <inkml:trace contextRef="#ctx0" brushRef="#br0" timeOffset="9088">7956 935 14766,'6'37'5061,"-6"-14"-1570,14 23-1921,-8-2-610,-6-44-960,16 58 705,-16-58-705,13 59 513,6 3-225,2-3 32,-2-3-96,0-7 97,-2-9-161,-4-7 128,-3-12-128,-4-8-256,-6-13-480,0 0-1186,-7-32-2306,1 0-1185,-3-9-192,-3-7 64,-4-6 0</inkml:trace>
  <inkml:trace contextRef="#ctx0" brushRef="#br0" timeOffset="9698">8522 827 9289,'12'15'4997,"4"3"-33,-5 2-1857,11 22-1089,-15-5-769,9 13-384,-10 2-384,-6-52-481,5 60 256,-5-60-256,0 59 288,0-59-288,0 60 160,0-4 32,0-6-96,4-2 65,1-5-33,3-6 96,-8-37-224,12 32 224,-12-32-224,15 25 64,6-2 96,-21-23-160,23 16 64,5-6 97,5-5-33,-33-5-128,41 0 128,10-5 0,2-4-32,-53 9-96,55-9 128,-55 9-128,58-11 128,-4 2 0,-54 9-128,52-8 64,-8 4 1,-7 4-33,-15-5-32,-3 5-65,-19 0-191,0 0-288,0 0 544,13 5-1281,-13-5 1281,0 0-2979,-16-22-2498,1 8 95,2-1-191,-11-5 192,24 20 5381,-22-24-3235,22 24 3235</inkml:trace>
  <inkml:trace contextRef="#ctx0" brushRef="#br0" timeOffset="10370">8528 775 14253,'37'-8'5189,"6"8"32,23 0-3683,-66 0-1538,59 0 769,9-5-994,6 9-2625,-12-4-2211,-6-4-256,-15 4 32,-12-5 5285,-11 5 0,-18 0 0,0 0 0,16-5 0,-16 5 0,0 0 0,0 0 0,0 0 0</inkml:trace>
  <inkml:trace contextRef="#ctx0" brushRef="#br0" timeOffset="10151">8587 1197 15150,'24'0'5125,"10"8"-1185,0-13-2595,16 5-384,-6 0-352,-44 0-609,47 0 32,5 0-737,-52 0 705,32-11-1826,9 11-1825,-21-11-1506,0-1 0,-20 12 5157,6-17-5221,3-4 32</inkml:trace>
  <inkml:trace contextRef="#ctx0" brushRef="#br0" timeOffset="12870">10581 763 5285,'0'-25'4388,"0"25"64,22-18-1729,-1-2-1057,16 11-193,-37 9-1473,36-19 1153,13 13-224,-49 6-929,49-8 769,6 8-257,-1 6-31,4 13-33,-58-19-448,50 20 512,-3 9-191,-9 2 95,-38-31-416,37 35 320,-12 2 33,-25-37-353,19 38 288,-19-38-288,9 36 352,-9-4-95,0-32-257,-9 28 160,-13-3 96,22-25-256,-34 21 192,-12-2 32,-5-7-95,-14-1-33,-4-3-64,-5-4 0,5-4-64,5 0-32,4 0 32,8 0 0,52 0 32,-49 5-65,15-5 33,8 0-64,26 0 96,-21 0-192,21 0 192,0 0-576,-22 4-513,22-4 1089,0 0-2403,19 5-2786,6-14-128,8-2 0,-33 11 5317,40-14-5285,-40 14 5285,48-14-2498</inkml:trace>
  <inkml:trace contextRef="#ctx0" brushRef="#br0" timeOffset="12479">10782 786 9577,'0'0'4837,"0"0"-1154,0 0-1088,0 27-706,0 1-511,0 24-449,0-52-929,0 55 640,6 11-191,-6 5-193,0-71-256,11 73 320,-5 1-288,2-6 96,-2-11 0,1-8-96,-3-11 97,-4-7-129,0-6 128,0-25-128,0 23 32,0-23-32,0 16 128,0-16-128,0 0 64,0 0-64,-6 20 0,6-20-128,0 0 128,0 0-577,0 0-1024,0 0-1955,0 0 3556,0-39-5125,0 4-31,0 35 5156,8-46-5221,-8 46 5221,4-56-5253</inkml:trace>
  <inkml:trace contextRef="#ctx0" brushRef="#br0" timeOffset="13441">11471 729 10378,'0'0'0,"0"0"4900,15 23 65,-15-23-2691,0 0-2274,12 46 1602,-12-11-353,9 18-448,-9 2-193,4 10-223,-4-2-129,0 2 32,0-2-160,0-63-128,0 58 225,-4-2-97,4-56-128,0 48 64,0-48-64,-6 38 160,0-6-96,6-6 128,0-26-192,-6 20 96,6-20-96,0 0 224,-7 22-127,7-22-97,0 0 192,0 0-32,0 0-160,0 0 96,-12-18 32,12 18-128,-9-27 96,9 14-160,0 13 64,0 0 64,-7-24-128,7 24 96,0 0-64,0-18 96,0 18-64,0 0-32,0 0 0,0 0 32,16 0-32,-1-5 0,2 5 32,13 0 0,-3 0-64,17 5 0,-44-5 64,43 6 0,-43-6 0,51 7-64,-51-7 64,50 7 32,-50-7-32,50 9-64,-1 2 160,-49-11-96,44 11-96,-3 0 192,-41-11-96,34 7-32,3-2 128,-11 1-96,2-1 96,-10-1 0,6-4-32,-24 0-32,0 0-32,29 0 32,-29 0-32,0 0-32,0 0 32,0 0 96,0 0-96,11-23-64,-11 23 64,0-20 0,-6-6-32,6 26 32,-6-34 96,1-9-160,5 43 64,-7-54 64,1-5-32,6 59-32,-4-61-32,4 61 32,-5-65 96,5 1-128,0 64 32,0-63 64,6 4-64,-1 8-64,5 10 96,-10 41-32,10-35-64,5 7 64,-15 28 0,18-22-96,10 5 96,-28 17 0,29-10-128,17 3 96,-46 7 32,47 0-32,-47 0 32,57 8-64,-57-8 64,55 13 96,3 9-96,-4 8 64,-4 10-64,-7 9 32,-9 9 0,-2 8 32,-10 2 64,3 3-192,-25-71 64,12 71 32,-12-71-32,19 69 64,-19-69-64,11 65 65,5-7 63,-10-7-128,0-6 96,-2-5-128,-4-8 128,0-32-96,9 25 32,-9-25-32,0 20 0,0-20 0,4 14 0,-4-14 0,0 0 0,0 0-160,0 0-193,0-20-576,0 0-960,-13-22-2692,13 42 4581,-13-43-5445,-2-7-96,-9 3-32,-2-2 192</inkml:trace>
  <inkml:trace contextRef="#ctx0" brushRef="#br0" timeOffset="14363">12151 1125 13036,'0'0'5189,"24"-13"-96,21 19-3395,-5-6-513,20 11-320,-2-2-609,5-1-929,5 9-2017,-1-11-2435,0-6-96,-15-6-32,-2-8-64,-10-8 2274</inkml:trace>
  <inkml:trace contextRef="#ctx0" brushRef="#br0" timeOffset="15020">12855 791 11595,'-14'9'4837,"14"-9"223,0 0-3074,0 0-480,40 8-353,-40-8-1153,28 0 929,24 0-257,3 0-191,-55 0-481,69 0 416,4 0-96,5 7-127,-3-2-65,-10 3 0,-9-3-64,-17 2 0,-8-1-64,-16-6-320,-15 0-1026,0 0 1346,0 0-5189,0 0-224,0 0 5413,0 0-5413,0-22-96,0 4 0</inkml:trace>
  <inkml:trace contextRef="#ctx0" brushRef="#br0" timeOffset="14660">13200 832 12139,'18'25'5061,"-11"-1"-128,-7 1-3011,18 21-833,-9 0-192,8 11-161,-6 2-287,5 1 63,-4-3-159,-12-57-353,13 53 352,-4-3 32,0-9-127,-2-6 31,-1-8-192,-2-4 96,-4-6-224,0-17 96,5 17-288,-5-17-225,0-15-576,12 0-1056,-12-20-1731,0 0-1569,0-7 32,0-4-32,-6-3 256,6 49 5125</inkml:trace>
  <inkml:trace contextRef="#ctx0" brushRef="#br0" timeOffset="15660">13731 713 9673,'0'0'4997,"0"0"-193,0 0-2113,0 0-865,0 23-577,6-7-128,16 5-480,-22-21-641,23 25 576,10 3-224,5 1 33,8 2-129,-46-31-256,50 27 160,-50-27-160,53 25 160,-1-5-96,-52-20-64,45 19 161,-3-7-129,-42-12-32,31 9 32,-31-9-32,28 7 32,-11-7-96,-17 0-161,13 0-383,-13 0-770,0 0 1378,0-17-3138,0 17 3138,0 0-5285,0 0 5285,0-19-5285,0 19-97,0 0 5382,9-25-5285,-2 11 2723</inkml:trace>
  <inkml:trace contextRef="#ctx0" brushRef="#br0" timeOffset="15957">14322 792 13805,'0'0'4901,"-18"11"-1314,8 21-1409,10-32-2178,-21 34 1345,2 25-448,-2 7-448,-1 17-65,2 6-64,-4 5 1,-1 1-33,10-1 32,-4-9-64,10-8 1,-5-16 31,14-11 0,-12-15-96,12-7 65,0-11-129,0-17-32,0 0-64,0 0-192,0 0-417,7-28-1505,8 7-3363,-6-4-128,11-3-64,-6-1-65,8-3 289</inkml:trace>
  <inkml:trace contextRef="#ctx0" brushRef="#br0" timeOffset="17191">15539 800 8328,'0'0'4676,"0"0"-95,-18 6-1955,18 26-736,0-32-1890,0 32 1377,0 19-320,0 2-320,0-53-737,0 64 673,0-64-673,5 62 480,1 1 0,-6-6-191,0-57-289,11 52 352,-11-10-160,9-6 64,-9-12-191,0-24-65,5 20 128,-5-20-96,0 18-32,0-18-192,0 0-257,0 0 449,0 0-1057,0 0 1057,-20-17-2338,20 17 2338,0 0-4516,5-32-737,-5 8 96,10-4-128,-2-5 1313</inkml:trace>
  <inkml:trace contextRef="#ctx0" brushRef="#br0" timeOffset="17596">15529 1145 12364,'17'-30'5060,"16"0"-1216,-5-21-1313,29 15-706,-9-14-479,11 10-514,-13-4-351,3 10-129,-49 34-352,40-27 160,-9 5 32,-12 7-256,-19 15-32,15-17-448,-15 17-481,0 0-1185,0 0 2210,-18 4-4100,18-4-1185,0 0 5285,-25 28-5317,6-9 64,-3 4 160</inkml:trace>
  <inkml:trace contextRef="#ctx0" brushRef="#br0" timeOffset="17877">15712 1077 11147,'19'21'5060,"9"4"1,-5-3-2498,23 19-802,-11-9-576,14 12-288,-6-6-384,1 1-193,-4-6 0,-5-2-128,4-8 33,-13-1-97,-26-22-128,28 15 128,-9-4-160,0-3 64,-19-8-320,0 0 288,24 4-705,-24-4-1313,9-23-2915,-4 6-480,1-3 0,2-4-32,-1-4 160</inkml:trace>
  <inkml:trace contextRef="#ctx0" brushRef="#br0" timeOffset="18206">16674 937 7719,'-15'21'4485,"-4"4"31,0 1-2050,10 19-672,-7-5-385,16-40-1409,0 53 1185,0-3-384,12 4-32,2-11-225,-14-43-544,27 46 513,5-14 31,-32-32-544,42 28 417,6-13-33,2-7 0,-50-8-384,52-6 385,-52 6-385,54-13 320,-54 13-320,51-25 384,0-12-63,-9-11-129,-42 48-192,32-60 224,-32 60-224,17-67 320,-17 67-320,6-70 65,-13-2 31,7 72-96,-22-70 64,22 70-64,-28-62 0,-18 10 64,-7 14-96,-4 15-32,-4 15 0,4 8-129,57 0 193,-55 19-352,1-2-929,54-17 1281,-43 32-3363,6-6-2082,9-3-1,12-6-95,16-17-64,0 0 2626,0 0 2979</inkml:trace>
  <inkml:trace contextRef="#ctx0" brushRef="#br0" timeOffset="18877">17348 678 7911,'0'0'4389,"-8"18"-354,1 1-1376,11 21-481,-10-2-480,11 21-545,-5 2-256,4 11-289,1-5-127,3 1-129,-2-8-224,0-6 128,-1-11-128,-1-6 65,-4-11-65,0-4 96,0-9-32,0-13 96,-7 19-95,7-19-1,0 0-32,0 0 0,0 0-32,13 0 0,-13 0 32,36-15-95,-3 6 63,4 1-64,6 1 0,10 3 32,3 4 0,4 0 0,0 0-32,-4 4 32,-8 3-32,-1-1 32,-9-2 0,-7 3-32,-7-7 33,-8 7-33,-16-7-32,18 6-64,-18-6-64,0 0-225,0 0-383,0-17-962,0 17-1825,-5-20-1986,0 4 159,0-5-191,1 0 192,4 1 2947</inkml:trace>
  <inkml:trace contextRef="#ctx0" brushRef="#br0" timeOffset="20096">18050 669 16047,'25'-8'5253,"12"-6"-1730,-37 14-3523,52 0 1090,2-7-290,14 7-640,-68 0-160,73 7-1249,-7-1-3715,-66-6 4964,72 11-4997,-72-11 4997,62 11-5317,-13-1 96,-49-10 5221,50 15-5125</inkml:trace>
  <inkml:trace contextRef="#ctx0" brushRef="#br0" timeOffset="19862">18131 963 11595,'0'0'4869,"0"0"63,31 7-3074,-3-7-737,12 10-256,2-5-160,6 2-385,3 1-544,-3-8-705,-48 0 929,51 10-2210,-20-10-2627,-4-7-96,-8-8-31,-13-4-129,-6-1 2018</inkml:trace>
  <inkml:trace contextRef="#ctx0" brushRef="#br0" timeOffset="19440">18131 721 9833,'14'0'5029,"-14"0"-64,29 32-2371,-14-18-704,1 22-545,-1-2-256,-15-34-1089,12 46 641,-12-46-641,14 49 448,-6 7-223,-8-56-225,10 53 96,-10 0 96,6-4-128,1-3 128,-7-46-192,0 42 96,11-8 96,-11-34-192,6 26 128,3-6 65,-1-5-33,-8-15-160,0 0 160,20 17-32,-20-17-128,17 0 128,-2 0-64,8-6 32,-1 1 32,9-1-63,0 0-1,5 0-32,-2 1 0,-34 5-32,34 0-32,-5 0 64,-1-5-32,-4 5-96,-6 0-129,-3 0-223,-15 0-513,21-7-801,-21 7 1762,0-17-3651,0 17-1634,0-29-192,-10 10 128,-4-4 32,-7-1 3619,21 24 1698</inkml:trace>
  <inkml:trace contextRef="#ctx0" brushRef="#br0" timeOffset="20424">19431 732 12524,'0'0'5061,"0"-21"-65,-12 3-3042,12 18-1954,0 0 1281,-22-15-320,5 15-384,-10 0-257,27 0-320,-32 0 160,-3 14-64,35-14-96,-40 20 0,40-20 0,-42 26 129,-2 11-129,44-37 0,-37 45 64,-1 10-64,38-55 0,-28 60 32,3 5-32,11 2 0,9 0 96,10-6-128,13-4 96,9-9 0,-27-48-64,45 39 192,4-12 0,15-5 64,-1-11 33,-63-11-289,72 4 288,-72-4-288,72 0 288,-72 0-288,65-12 256,-65 12-256,62-14 257,-13-1-97,-49 15-160,41-20 224,-12-2-128,-7-3 0,-11 2-32,-11 23-64,0-26 128,-6 0-96,6 26-32,-8-26 65,-11 3-97,2-1-1,-12 8-95,-7 3-32,-1 7-128,-7 6-160,-2 6-385,3 13-961,43-19 1794,-48 9-4516,8 7-897,18-3-65,22-13 33,0 0 0,0 0 5445</inkml:trace>
  <inkml:trace contextRef="#ctx0" brushRef="#br0" timeOffset="21221">20120 864 8168,'0'-27'4228,"0"11"-577,0 16-1473,-17-32-544,17 32-257,0 0-1377,-23-20 1025,9 20-224,14 0-801,-25 9 672,25-9-672,-25 23 577,-7 6-97,4 18-63,2 6-97,8 11-160,8-3-128,10 1 128,20-5-127,13-8 95,-33-49-128,49 35 64,13-11 192,-62-24-256,73 9 224,-73-9-224,79 0 288,-5-19 97,1-4-1,-10-11 65,-65 34-449,55-38 352,-55 38-352,38-45 416,-38 45-416,22-49 257,-22 49-257,0-51 352,-18 0-192,18 51-160,-26-49 192,-21 1-64,47 48-128,-42-43 0,42 43 0,-59-35 0,0 9-224,59 26 224,-57-17-320,10 17-673,0-8-1826,47 8 2819,-31 14-5381,16 5-32,-1 1-32,27 1-32,19-1 1601,-30-20 3876</inkml:trace>
  <inkml:trace contextRef="#ctx0" brushRef="#br0" timeOffset="21753">20638 733 8264,'6'16'4772,"9"7"1,1 11-1602,0-2-1409,17 19-193,-11 0-384,12 10-256,-8-7-320,7 3-1,2-6-191,-5-5 63,0-10-192,-5-4 65,2-7-129,-6-5 0,-1-8-64,-6-2 0,-14-10-64,19 11 1,-19-11-1,0 0-96,0 0 96,0 0 32,15-11 0,-15 11 0,5-29-64,-5 5 96,9-9-96,-3-10 64,6-7-128,3-9 65,5-6-65,3-4-33,8-2 33,-31 71 0,31-71 65,-31 71-65,36-66 64,1 6 32,-37 60-96,37-52 160,-2 7-64,-35 45-96,30-33 160,-4 9 32,-5 9-96,-21 15-96,16-9 64,-16 9-96,19 0-160,-19 0 192,0 0-672,9 28-1923,-9-28 2595,0 0-5669,0 21-1,0-21 5670,0 0-5861,-17 20 5861,17-20 0,-14 14 0,14-14 0,-19 0 0,19 0 0,0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21:35.957"/>
    </inkml:context>
    <inkml:brush xml:id="br0">
      <inkml:brushProperty name="width" value="0.15" units="cm"/>
      <inkml:brushProperty name="height" value="0.15" units="cm"/>
      <inkml:brushProperty name="color" value="#CC0000"/>
    </inkml:brush>
  </inkml:definitions>
  <inkml:trace contextRef="#ctx0" brushRef="#br0">169 548 3812,'-19'0'3907,"19"0"-1152,-19 0-801,19 0-129,-15-4-287,15 4-129,-14-5-256,14 5-192,0 0-128,0 0-833,0 0 737,0 0-33,0 0-704,-8-13 577,8 13-577,0 0 512,0 0-63,18 0-65,-18 0-95,0 0-289,15 0 320,-15 0-32,0 0-288,25 0 224,-12 0 33,7 0-97,-1 0 0,6 0-64,-1 4 32,0-4-32,2 6-64,-26-6-32,22 4 64,-4 3-32,-18-7-32,19 8 32,-4-2 0,-15-6-32,15 7 96,-15-7-64,0 0-32,25 16 65,-25-16-1,19 14 0,-19-14-32,18 10 32,-18-10 0,16 11-32,-16-11 32,0 0-64,0 0 0,18 13 32,-18-13-32,0 0 64,10 15-32,-10-15 0,0 0 0,0 20 0,0-20 0,0 19-32,0-19 32,0 0-32,0 20 0,0-20 0,0 0 0,-6 25-32,0-10 32,-3 4 0,-5 2 32,14-21-32,-15 24-64,-7 3 96,-6 4-64,-6 3 0,-5 3 64,-5-2-64,1 2 64,43-37-32,-44 34-32,3 0 96,41-34-64,-40 29-32,9-3 96,3-4-64,9-4-32,19-18 32,-18 15 0,18-15-32,-16 23 0,16-23 32,0 16 0,0-16 0,9 9-32,10-9 32,8 0 0,8 0 0,12-8 0,-47 8 0,52-4 32,7 4-32,-59 0 0,63-8 32,2 8 64,3-5 0,-12 5-32,-56 0-64,54 0 96,-7 8-32,-47-8-64,40 5 65,-6-1 31,-7 1-64,-5 1 0,-22-6 0,22 6 0,-22-6-32,0 0-192,0 0 192,0 0-481,0 0-1152,0 0-2467,0 0-1281,15-25-129,-11 7 1,-4 18 5509,8-24-4420</inkml:trace>
  <inkml:trace contextRef="#ctx0" brushRef="#br0" timeOffset="1705">138 1 10858,'0'0'4805,"-19"9"-1698,19 8-961,0-17-673,11 28-576,3-14-256,-14-14-641,25 15 544,0-6-63,8 1-65,0-10-128,4 0 1,-9-5-1,-4-1-96,-6-2-32,-18 8-128,13-11-192,-13 11-737,0 0-1377,0 0-2947,-7 20 0,7-20-224,0 0 5445,20 25-5413,4-10 3427</inkml:trace>
  <inkml:trace contextRef="#ctx0" brushRef="#br0" timeOffset="2111">956 413 9417,'0'0'5061,"0"23"96,6 11-2467,-12 2-1441,6 19-352,0 8-352,0-63-545,6 78 320,-6 2-128,0-80-192,10 84 32,-10-84-32,5 84 64,-5-84-64,9 78 32,-9-78-32,9 70 32,-9-70-32,10 61 96,-10-61-96,7 49 225,2-11 31,-9-38-256,5 28 192,0-8 96,-5-20-288,0 0 257,0 20 31,0-20-288,0 0 224,0 0-32,0 0-192,0 0 128,0 0-64,0 0-64,0 0 64,0 0-64,23-14 0,-7 14-32,-16 0 32,22-8 0,6 2-32,-28 6 32,41-5 0,2 0-32,-43 5 32,48-7-32,4 3 32,-52 4 0,53-5 0,0 5 0,-53 0 0,48-6 0,-48 6 0,40-5-32,-40 5 32,30 0 0,-30 0 0,26-4-160,-8 4-160,-18 0 320,0 0-833,24-11-1025,-24 11 1858,-5-18-3939,5 3-1443,0-3 1,-10-2-96,4-3 1025</inkml:trace>
  <inkml:trace contextRef="#ctx0" brushRef="#br0" timeOffset="2916">987 341 7079,'0'0'4932,"0"0"161,0 0-5093,0 0 3011,25-5-961,3-6-609,21 11-320,0 0-352,9 0-288,-58 0-481,56 0 288,-56 0-288,55 0-352,-55 0 352,50 14-1314,-50-14 1314,37 11-5157,-37-11 5157,34 11-5285,-34-11 5285,27 10-5445,-27-10 5445,20 11-5445,2-4 2178,-1-2 3267,-4 2 0,-3-7 0,6 0 0,-20 0 0,0 0 0,19-5 0,-19 5 0,0 0 0</inkml:trace>
  <inkml:trace contextRef="#ctx0" brushRef="#br0" timeOffset="2642">1073 868 10250,'0'0'4836,"0"-17"-1216,0 17-3620,0 0 1889,37-7-575,-7 0-289,6 7-321,-36 0-704,38 0 481,-38 0-481,38 0 96,2 0-512,-4-6-738,6 6-1376,-16-6-2435,-26 6 4965,23-15-4964,-23 15 4964,22-19-5061,-8-8-32,-2 0 5061</inkml:trace>
  <inkml:trace contextRef="#ctx0" brushRef="#br0" timeOffset="3622">3208 486 8232,'-7'24'4804,"2"10"-448,-4-7-1857,14 27-641,-5-3-545,0 18-288,7-4-160,4 2-289,3-5-63,-14-62-513,12 55 320,6-10 0,-8-6-128,6-12 65,-16-27-257,8 20 160,-8-20-64,12 18-32,-12-18-128,0 0-192,-17 0-417,17 0-896,-17-17-1763,8 1-1953,-6-3-96,6-7-32,-4-5 32,6-2 5285</inkml:trace>
  <inkml:trace contextRef="#ctx0" brushRef="#br0" timeOffset="4028">2755 595 6022,'0'0'4836,"0"0"65,-11-29-1922,28 24-641,-8-17-512,27 11-513,1-7-320,-37 18-993,54-12 705,2 1-193,-56 11-512,68-5 416,5 5-127,-73 0-289,71 0 128,-1 11 0,-10 0-64,-8 1-32,-52-12-32,44 12 32,-9-1 0,-35-11-32,28 9-32,-10-2-96,-18-7 128,0 0-288,23 9-609,-23-9 897,0 0-1986,0 0-2274,0 0 4260,15 0-5285,-15 0-128,0 0 5413,0 0-5413,19 0 1569</inkml:trace>
  <inkml:trace contextRef="#ctx0" brushRef="#br0" timeOffset="4466">3886 516 8904,'10'32'4997,"-1"6"128,0-1-2595,7 19-992,-2-2-321,-14-54-1217,17 66 961,0-4-256,-1-1-257,-1-7-96,-4-8-159,-7-9 31,2-6-192,-6-7 96,0-6-224,0-18-192,0 16-705,0-16-1538,0 0 2531,0 0-5189,-6-25-224,6-2 0,0-7-32,0 34 5445,9-39-1986</inkml:trace>
  <inkml:trace contextRef="#ctx0" brushRef="#br0" timeOffset="5466">4371 374 9929,'-15'-5'5317,"15"5"-192,24-15-2274,10 15-1858,5 0-320,10 8-673,12 6-1698,-1-5-3235,8 0-320,-68-9 5253,70 10-5221,-3-6-160,4-4 2979</inkml:trace>
  <inkml:trace contextRef="#ctx0" brushRef="#br0" timeOffset="4778">4372 466 13196,'22'30'5093,"-16"5"-1601,-6 2-2403,6 16-96,-6 3-353,0-56-640,0 63 417,0 3-129,6 1-96,-6-6 0,10-4 0,-4-10 65,3-7-65,3-10 96,-12-30-288,13 26 192,2-12-32,3-3-31,2-7-33,5-4 0,8 0 0,-2 0-64,6-4 32,-37 4-64,39 0 32,7 0 32,1 0-32,3 0 32,-4 0-64,-5-5 32,-41 5-32,40 0 32,-6 0-64,-34 0 32,29 0-32,-5 0-128,-11-9-256,2 9-609,-15 0 1025,0-17-2114,0 17-2178,0 0 4292,0-26-5253,0 26 5253,-9-23-5317,9 23 5317,-15-25-5446,15 25 5446,-22-27-3555</inkml:trace>
  <inkml:trace contextRef="#ctx0" brushRef="#br0" timeOffset="5185">4459 742 7079,'0'-14'4868,"0"14"33,31-4-1986,-1 14-1346,1-10-448,6 12-288,0-5-449,-1-7-640,7 9-897,-15-18-1634,7 0-2081,-10-4-65,-11-5-32,-3-2 257,-11-8 4708</inkml:trace>
  <inkml:trace contextRef="#ctx0" brushRef="#br0" timeOffset="6372">6569 359 6374,'21'-8'4420,"13"-1"-1313,18 14-769,1-5-320,15 12-544,-5-1-225,-63-11-1249,69 21 897,-8-1-161,-61-20-736,57 27 577,-18-4-97,-7 4 97,-16-5-33,-16-22-544,8 23 577,-14-5-225,6-18-352,-15 19 321,-13-3-97,28-16-224,-37 13 224,-7 1-96,44-14-128,-58 14 160,4 0-96,54-14-64,-68 14 96,2-2-31,66-12-65,-64 17 96,5-2-96,59-15 0,-47 12 0,6 1-32,41-13 32,-28 9-225,3 2-447,25-11 672,0 0-1474,0 0-1665,0 0 3139,0 0-5285,0 0 5285,31-5-5285,-31 5 5285,34-11-5381,-34 11 5381,48-15-5413,8-2 5221,-56 17 192</inkml:trace>
  <inkml:trace contextRef="#ctx0" brushRef="#br0" timeOffset="6075">6720 370 7623,'-9'37'4837,"3"4"-65,-1 7-2209,7-48-2563,4 72 1697,-4-1-672,0-71-1025,9 87 865,-3-7-256,9 2-161,-6-14-96,-9-68-352,17 58 257,-8-16-1,2-11-64,-5-11 96,-6-20-127,0 0-129,0 0-32,0 0-161,0 0-223,0 0 384,-17-22-865,17 22 865,0 0-1793,0 0 1793,-19-40-3171,19 40 3171,0-27-5093,-10-4-64,10 31 5157,-6-36-5125,-3-2 897,3-9 4228</inkml:trace>
  <inkml:trace contextRef="#ctx0" brushRef="#br0" timeOffset="6825">7478 411 8584,'0'30'4901,"9"9"-129,-9 1-2498,17 22-896,-12-5-417,-5-57-961,10 70 832,-10-2-287,0-68-545,9 69 352,-9-7 33,0-62-385,-7 55 256,-1-5 96,8-50-352,-12 41 192,1-5 193,-3-6-161,4-9 0,10-21-224,-13 16 224,13-16-63,0 0-161,-15 19 192,15-19-32,0 0-160,0 0 192,0 0-96,0 0-96,0 0 64,-10-15-32,10 15-32,0 0 32,0-15-64,0 15 0,0 0 32,13-14 0,-13 14-32,0 0 32,16-18-32,0 11 32,-16 7 0,15-9-32,10 1 0,-25 8 32,23-7 64,13 3-64,-2 4 0,-34 0 0,43 0-32,-43 0 32,42 0 0,4 11 0,1-2-32,-47-9 32,49 11 64,7-1-32,-11-1 32,3-3 32,-7-6 64,-3 0-63,-38 0-97,33 0 192,-5-7-32,-28 7-160,22-9 160,-22 9 0,22-25-64,-16 7-96,2-2 96,-8-6-64,0-5 32,0 31-64,0-42-32,0 42 32,0-52-32,0 52 32,-10-63-96,10 63 96,-5-71-64,0 2 32,5 69 32,0-72-128,0 4 96,0 68 32,0-60-192,0 60 192,8-51 0,-8 51 0,14-38-64,-14 38 64,16-24-32,9 9 0,0 8 32,11 7 0,-36 0 0,38 0 0,6 14 64,1 1-96,2 11 96,-3 7-32,-44-33-32,44 41 96,-1 5-32,-6 10 64,-37-56-128,38 58 64,-10 4 96,3 5-31,-9-2 31,-22-65-160,25 64 128,-8-4 32,-17-60-160,17 59 160,-7-4-64,-3-4 32,-1-7-32,-6-7-32,5-9 1,-5-5-98,0-23-31,0 18-224,0-18-224,0 0 512,-13-17-993,0-10-801,13 5-1313,-25-14-2370,1-2-128,24 38 5605,-25-42-5574,-9 0 257,0 2 3940</inkml:trace>
  <inkml:trace contextRef="#ctx0" brushRef="#br0" timeOffset="7643">8262 779 9929,'-14'-6'4997,"14"6"64,0 0-2851,34-7-737,-34 7-1473,34 0 1057,21 7-256,1-1-416,7-6-1154,12 15-2819,-4-8-1504,-2-7-65,-4 0-224,-8-5 64</inkml:trace>
  <inkml:trace contextRef="#ctx0" brushRef="#br0" timeOffset="8174">9178 418 9001,'22'-13'4740,"-22"13"-960,34 11-1122,-34-11-448,33 52-640,-20-7-513,6 17-193,-19-62-864,15 69 481,-15-69-481,13 80 512,-1-2-191,-12-78-321,13 74 288,1-7-96,-7-12 0,5-12-64,-12-43-128,0 33 65,0-11 95,0-8-224,0-14-97,0 0 161,0 0-512,-19 0-449,7-19-865,12 19-1505,-12-41-1954,6 7 32,-1-4 0,-4-7 64,1 0 4805</inkml:trace>
  <inkml:trace contextRef="#ctx0" brushRef="#br0" timeOffset="8596">8839 428 9609,'0'0'4901,"33"0"127,-33 0-5028,54 0 2082,2-20-512,27 14-225,1-7-288,15 6-352,-6-1-257,-5 8-223,-10 0-290,-18 0-415,-5 13-705,-24-13-1730,-4 4-2210,-7-4 32,-5 0-127,-15 0 5220,0 0-5125,21-6 3363,-21 6 1762</inkml:trace>
  <inkml:trace contextRef="#ctx0" brushRef="#br0" timeOffset="8893">9934 267 11723,'0'31'4709,"0"12"-1506,0-10-1378,15 17-479,3-10-161,16 4-320,-34-44-865,38 36 640,12-4 1,-50-32-641,52 20 512,8-6 33,-60-14-545,61-4 448,1-7-128,-6-11-63,-5-7-97,-8-5 0,-8 0-96,-35 34-64,28-34 128,-28 34-128,21-27 64,-21 27-64,12-21 128,-12 21-128,0 0 64,0 0 65,0 0-129,10 17 64,-10 18-32,0 14 96,4 14-192,-4-63 64,6 74 128,3 11-32,-9-85-96,13 89 192,1 1-96,8-3 160,7-5 1,-29-82-257,24 75 224,5-14 32,-29-61-256,19 55 192,5-15-64,-24-40-128,15 29 64,5-9-128,-20-20 64,0 0-416,0 0-1057,0 0-4005,-12-37-95,12 37 5573,0-36-5669,-7-2-97,7 38 5766,-6-43-5765,6 43 5765</inkml:trace>
  <inkml:trace contextRef="#ctx0" brushRef="#br0" timeOffset="10471">12419 424 6342,'16'-16'4388,"-16"16"-64,0-23-1601,0 23-673,5-22-385,-5 22-415,0 0-1250,0-21 800,0 21-31,0 0-769,-11-20 545,11 20 31,0 0-576,-28-8 416,5 8-127,23 0-289,-28 0 192,-6 15-160,3-3 128,-9 1-224,-1 7 160,41-20-96,-35 20-64,4 4 32,31-24 32,-20 26 0,15 3-32,5-29 32,5 31 32,7 3-64,24 3 64,14 1-96,-50-38 64,60 40 64,9 1-32,4-2 96,-8-4-64,-65-35-64,69 36 192,-14-6-63,-55-30-129,48 28 288,-14-5-32,-12-3 64,-12-3-63,-10-17-257,0 19 192,-6-1 128,6-18-320,-16 19 192,-6 1 65,22-20-257,-31 21 64,31-21-64,-44 24 160,-2 4-128,46-28-32,-53 27 96,53-27-96,-57 22 64,57-22-64,-55 23-32,-4-6 96,59-17-64,-50 11 0,-4-6 32,8-5-32,3-8-32,5-3 32,8-5-128,-1 3-96,9-4-257,0 8-384,5-6-800,17 15-1506,0 0-2018,0 0-160,0 0 128,17-14-32,8 9 3267</inkml:trace>
  <inkml:trace contextRef="#ctx0" brushRef="#br0" timeOffset="11402">12838 327 5894,'13'-17'4356,"12"3"128,-25 14-4484,27-15 2466,27 21-384,-4-2-288,16 21-481,-11-2-288,13 16-288,-13 2-65,-3 6-191,-13-3 63,-10-1-31,-29-43-513,15 37 416,-15-37-416,6 34 545,-14-11-129,-8-3 33,-15-8-97,-9-5-32,40-7-320,-49 5 257,-9-5-65,2 0-64,-6 0-32,9 0-96,53 0 0,-55 0-256,55 0 256,-36 6-1025,-1-10-2082,37 4-2210,-16 4-160,16-4-1,34-9-95,-8-2 2274,-26 11 3299</inkml:trace>
  <inkml:trace contextRef="#ctx0" brushRef="#br0" timeOffset="11143">12845 539 8104,'18'9'4676,"-11"16"65,4 18-1602,-6-7-1506,16 20-256,-9-7-352,10 13-256,-7-8-128,5 1-129,-5-10-31,0-5-97,-15-40-384,10 29 384,-1-4-191,-9-25-193,0 15 288,0-15-224,0 0-64,0 0-64,0 0-353,0 0 417,-8-14-1057,-8-18-960,16 32 2017,0-28-3300,0 28 3300,-21-46-4708,21 46 4708,-13-49-5189,-1-10 32,14 59 5157,-15-60-5093,15 60 5093,-15-61-1409,15 61 1409</inkml:trace>
  <inkml:trace contextRef="#ctx0" brushRef="#br0" timeOffset="11977">13921 435 7399,'0'0'4388,"7"-16"160,-7 16-1985,0 0-609,0 0-577,-32-14-448,13 27-192,-12 4-257,-3 16 1,-4 10-193,1 16 0,6 6-192,6 8 0,13 3 32,12-4-128,20-7 64,17-13 33,12-17 95,15-13-96,6-18 64,5-13 192,0-15-95,-5-9 127,-11-12-96,-16-7 64,-13-11-127,-21-1 63,-9-1 64,-32 2-288,-15 9 161,-6 10-161,-9 10-64,1 11-257,4 17-607,7 6-1699,14 7-2754,22 11 0,14 0-96,14-1-64,10-4 1473</inkml:trace>
  <inkml:trace contextRef="#ctx0" brushRef="#br0" timeOffset="12477">14505 361 9929,'0'23'4805,"0"4"-97,9 4-2241,11 18-1378,-4-1-224,8 12 31,-5-6-255,4 4 32,-6-9-129,-1-3 65,-9-7-129,-2-7 1,-5-32-481,0 26 384,-6 1-128,-2-6 65,0-1-193,0-3 96,2-3-224,6-14 0,0 0 192,-6 20-128,6-20 96,0 0-128,0 0-96,0 0 192,24-23-192,-9 12 192,4-1-224,9 1 160,9 2-160,-2 0 160,-35 9-64,42 0 32,2-5 32,0 5 33,3 0-1,-4 0 32,-2 6 0,-10-6 32,4 6-128,-9-6 96,-1 9-96,-8-9 0,-17 0-128,21 5-160,-21-5-353,0 0-1377,0 0-3555,0 0-32,8-14-192,-8-1 63,0 15 5702,0-20-5413</inkml:trace>
  <inkml:trace contextRef="#ctx0" brushRef="#br0" timeOffset="13305">15491 349 6374,'0'0'3748,"-14"9"-1474,14-9-417,0 21-351,0-2-161,8 14-128,-8-33-1217,10 37 1025,5 17 96,-15-54-1121,14 53 929,13 11 0,-27-64-929,26 60 673,14 1 63,-40-61-736,43 51 449,9-6 31,-4-13-95,13-10 63,-61-22-448,52 9 417,5-9 31,-7-13 64,-2-8-95,-48 21-417,39-35 480,-2-7-95,-37 42-385,35-54 448,-13-3-192,-22 57-256,22-64 289,-15 1-129,-7 1 0,-4 5 0,-6 10-128,-4 8 64,14 39-96,-23-29-32,8 7-96,15 22 128,-19-9-320,19 9-737,0 0-1922,0 0 2979,-16 9-5413,16-9-32,0 0 5445,0 22-5542,0-22-31,0 0 5573,12 25-3267</inkml:trace>
  <inkml:trace contextRef="#ctx0" brushRef="#br0" timeOffset="17319">17297 374 5605,'0'-16'4132,"0"16"-352,0 0-1346,0 0-384,0 20-416,0-7-385,0-13-1249,0 31 961,0 5-289,8 14-95,-8-50-577,0 54 416,0-54-416,4 63 449,-4-63-449,0 63 192,8 0 128,-8-63-320,0 55 128,0-55-128,8 51 257,-8-51-257,0 39 160,0-39-160,5 27 256,-5-27-256,0 19 160,0-19-160,0 0 224,6 17 0,-6-17 1,0 0-225,0 0 192,-6-14-96,0 0 0,0-3-32,-1-6 64,7 23-128,-8-28 0,8 28 0,-9-35 64,9 35-64,-7-40-32,7 40 32,-6-43 64,6 43-64,-4-46-32,4 0 64,0 46-32,-5-43 0,5 4 32,0 7-32,0 9 32,0 23-32,0-14-32,0 14 32,0 0 0,0 0-32,19 17 64,-4 11-32,7 11-64,-22-39 64,27 44 0,7 8-96,6 2 128,-40-54-32,48 54-96,1 1 64,5-4 64,-54-51-32,56 45-32,5-8 96,-1-4-96,-5-5 96,-55-28-64,56 23 0,-11-5 192,-45-18-192,46 13 129,-46-13-129,36 6 128,-36-6-128,32 0 224,-32 0-224,24-5 256,-5-7 64,-19 12-320,14-23 193,-14 23-193,15-31 352,-8-12-160,-2-8 32,-5 51-224,0-61 160,0-4-31,-9-1-97,9 66-32,-9-63 0,9 63 0,-12-58 96,12 58-96,-10-50-64,0 9 128,1 10-192,3 11-97,2 5-287,4 15-641,-6-17-1634,6 17 2787,0 0-5285,0 0-64,0 0-96,0 0 32,0 0 2434,0 0 2979</inkml:trace>
  <inkml:trace contextRef="#ctx0" brushRef="#br0" timeOffset="18149">18507 343 10922,'0'0'4741,"11"22"95,-4 12-3010,-19-2-705,5 23-128,7-55-993,-19 58 609,1 13-65,18-71-544,-21 70 192,-1 5 33,4-7-33,-2-5-64,20-63-128,-13 52 128,3-10-64,10-42-64,-5 29 128,5-10-160,0-5 160,0-14-320,0 0-352,0 0 544,9-22-1121,1 2-833,-10-23-993,18 2-705,-18 41 3652,11-59-3875,7 2-65,-18 57 3940,16-69-3331,6 9 833,-7 2 1216,4 8 1442,-19 50-160,17-38 1666,-3 6 1089,-14 32-2755,15-19 3331,-15 19-3331,13-15 3587,7 19-192,-20-4-448,41 23-609,-25-3-608,17 22-513,-8 0-416,7 11-96,-4 5-257,7 4-160,4 0-31,-7-2-65,-32-60-192,35 55 224,-8-6-32,3-5 64,-8-8-192,0-7 1,-12-7-65,-10-7-161,0-15 161,0 0-480,0 0 480,0 0-1121,0 0 1121,-6-17-2851,6 17 2851,0-27-5093,-19-10-160,-3-4 64,22 41 5189,-22-48-5188,22 48 5188,-33-49-2691,33 49 2691</inkml:trace>
  <inkml:trace contextRef="#ctx0" brushRef="#br0" timeOffset="18665">18456 811 13068,'-18'8'4901,"18"-8"-1634,13 9-1729,5-9-353,20 6-192,-38-6-993,39 0 704,9 0-736,5 11-1185,-53-11 1217,51 0-4836,6 5-33,-57-5 4869,56 0-5189,-3 0 96,-15 0 673</inkml:trace>
  <inkml:trace contextRef="#ctx0" brushRef="#br0" timeOffset="19306">19515 341 6630,'15'-10'4260,"-15"10"-1281,0 0-448,0 0-2531,0 0 2242,-15-17-449,15 17-1793,0 0 1570,0 0-1570,-10-15 1153,10 15-1153,0 0 961,-16-18-289,16 18-95,0 0-577,-31-20 384,9 12-31,22 8-353,-27-6 256,-1 6-128,-3 0 0,31 0-128,-29 0 64,1 14 64,1 3-192,5 4 160,6 9-192,9 2 128,7-32-32,0 37-64,10 3 96,6 1-128,-16-41 96,27 41-64,7 3 128,7-2-128,9-1 128,10 1-96,-60-42 32,58 40 96,-58-40-96,60 39-32,-60-39 32,59 36 96,-6-1-96,-4-4 96,-8-4-32,-41-27-64,31 26 65,-12-4 159,-7-2-160,-12-20-64,0 16 224,0-1-160,0-15 192,-37 18-224,37-18-32,-22 7 225,22-7-225,-40 4 128,-4-4 0,-4 6 0,-5-6-64,53 0-64,-52 7 128,52-7-128,-56 5 32,4 3 64,-1 0-128,12 1-32,7-1-192,3-4-481,15 7-1217,16-11 1954,-21 0-4003,21 0-1314,0 0 32,0 0 5285,15-20-5446,10 8 161,-25 12 5285</inkml:trace>
  <inkml:trace contextRef="#ctx0" brushRef="#br0" timeOffset="20265">19736 393 9865,'0'0'4869,"15"-17"192,31 17-2723,-5-15-480,26 15-513,-7-10-352,15 10-320,-1 0-257,-8 0-416,-66 0 0,65 10-833,-65-10 833,40 0-2754,-40 0 2754,26 0 0,-26 0 0,21 8-5189,-21-8 5189,17 0-5253,-17 0 5253,0 0 0,0 0 0,17 0 0,-17 0 0,0 0 0,0 0 0,16 5 0,-16-5 0,0 0 0</inkml:trace>
  <inkml:trace contextRef="#ctx0" brushRef="#br0" timeOffset="19978">20081 387 9897,'5'21'4837,"3"15"64,-8-36-4901,6 55 2690,-6-3-1505,15 15-32,-9-3-320,9 3-160,-5-6-321,3-5-32,-4-11 1,0-11-129,-9-34-192,6 23 224,0-6-192,-6-17-32,0 0-64,0 0-320,0 0-577,0-26-1121,0 26 2082,0-23-4132,0-2 4132,-12-18-5125,2-4-128,10 47 5253,-16-55-5189,16 55 5189,-15-52-4420</inkml:trace>
  <inkml:trace contextRef="#ctx0" brushRef="#br0" timeOffset="20843">20675 331 8616,'0'0'4452,"0"0"257,21 5-2307,-21-5-640,4 45-481,-4-45-1281,-4 38 865,4-38-865,0 61 640,-12 7-255,12-68-385,-15 84 448,-4 4-224,19-88-224,-22 88 161,22-88-161,-25 85 96,-1-10-32,1-10 0,2-16-96,6-12 96,17-37-64,-12 22-224,12-22-129,-16 10-287,16-10-449,0-41-929,19 11-993,-9-16-1537,6-12-321,2-10 128,3-7 97,2-4 4580</inkml:trace>
  <inkml:trace contextRef="#ctx0" brushRef="#br0" timeOffset="21390">20599 746 9001,'0'0'4900,"0"0"129,26-6-2274,20 12-674,2-10-479,16 10-449,-1-6-512,-1 9-801,1 5-1826,-63-14 1986,49 9-5093,-49-9 5093,38 6-5189,-8-1 5189,-12-5 0,-18 0 0,14 6 0,-14-6 0,0 0 0,0 0 0,0 0 0,0 0 0,0 0 0</inkml:trace>
  <inkml:trace contextRef="#ctx0" brushRef="#br0" timeOffset="21108">20681 251 7175,'15'-8'4644,"7"19"33,12 16-1955,-8 1-512,20 24-672,-3 3-417,7 19-352,-3 3-225,-1 6-192,-46-83-352,42 81 289,-6-4-33,-5-8 64,-8-7-64,-11-13 33,-3-9-97,-4-10 64,-5-8-224,0-8-32,0-14 0,0 0-192,0 0-417,-12-9-576,12 9 1185,0-14-2530,-15-19-1922,15 33 4452,-10-37-5093,-7-3 0,0-5 0,-16 3 1698</inkml:trace>
  <inkml:trace contextRef="#ctx0" brushRef="#br0" timeOffset="23532">21339 370 8840,'-11'-16'4549,"11"16"-1538,0 0-641,0 0-512,0 0-481,20 22-192,-7 4-416,-4 3-1,-9-29-768,20 44 513,-5 5 31,-15-49-544,30 62 353,-4 6-193,-26-68-160,40 71 288,-2 1-160,7 1 32,-4-6 33,-41-67-193,45 62 160,-45-62-160,37 52 256,-1-9-96,-36-43-160,26 34 320,-4-10-127,-22-24-193,12 16 320,-12-16-64,0 0-256,0 0 256,0 0-95,0 0-161,0 0 32,0 0-32,-19-31 96,19 31-96,-12-23-32,3-1 64,9 24-32,-9-28-96,1 0 64,8 28 32,0-32-129,0-3 97,0 35 32,5-39 32,4-7-96,3-10 96,3-6-96,-15 62 64,13-68 64,-13 68-64,13-74 32,-4 3-32,-3 7 0,-6 8 0,0 9 32,0 13-96,-6 9 96,0 12-192,6 13 160,0 0-288,0 0-673,0 0 961,0 0-2915,0 0-2306,0 0-192,15 17 96,3-13-224,13-4 2338</inkml:trace>
  <inkml:trace contextRef="#ctx0" brushRef="#br0" timeOffset="24201">22158 441 6374,'0'-16'4292,"0"16"160,0 0-1761,0 0-1154,-14 28-352,8-6-416,6 14-224,0-36-545,-6 40 224,6-40-224,0 53 320,4 2-192,-4-55-128,12 60 417,3-5-97,-15-55-320,26 56 512,-1-10-63,12-3 95,-37-43-544,35 31 545,7-5 64,-3-12-65,-39-14-544,40 11 480,-4-11-31,-1 0-65,-35 0-384,30-13 353,-30 13-353,28-17 288,-5-8-32,-23 25-256,21-29 224,4-9 33,-14-4-161,-11 42-96,8-49 160,-8 49-160,0-54 32,0 54-32,0-55 96,0 0-96,-5 4 128,5 51-128,-8-46-64,-6 6 32,10 4-32,4 12-32,-6 6-64,6 18 160,0 0-321,0 0 321,-5-18-736,5 18-610,0 0-1152,0 0-1730,0 0 4228,-11 19-5285,11-19 5285,0 0-5349,0 0 5349,-13 17-5221,13-17 961</inkml:trace>
  <inkml:trace contextRef="#ctx0" brushRef="#br0" timeOffset="24828">22982 365 8232,'0'-16'4997,"0"16"-193,20-5-1729,-15-9-1057,17 14-385,-9 0-544,14 0-416,-27 0-673,25-5 416,4 5-127,1 0-65,1 6-64,-2-1-32,-29-5-128,29 13 64,-29-13-64,34 15 257,-7 6-129,-27-21-128,28 28 224,-9 6-128,3 6 96,-4 8-128,-18-48-64,18 51 128,-10 1-64,-8-52-64,5 53-32,-5 0 128,0-53-96,0 52-32,0-52 32,-18 48 64,18-48-64,-23 41-32,23-41 32,-23 37 65,-11-6-33,34-31-32,-33 26 128,33-26-128,-40 20 96,40-20-96,-35 20 64,-10-6 160,45-14-224,-32 14 96,1-7 160,3 4-160,0-5 161,28-6-257,-24 7 32,4-7 96,0 0-32,3-8-224,2-1 32,15 9-353,0 0 449,-22-20-608,22 20-1154,-13-27-2274,18 14-1441,-5 13 5477,12-14-5605,-12 14 5605,18-14-5477,-18 14 5477,24-16-5542,-24 16 5542</inkml:trace>
  <inkml:trace contextRef="#ctx0" brushRef="#br0" timeOffset="26115">23651 325 11371,'0'0'4996,"0"0"225,34-4-3010,12 8-706,0-8-288,-46 4-1217,59 0 897,2 4-353,-61-4-544,61 0 193,-4 8-482,-57-8 289,43 0-1441,4 9-3524,-47-9 4965,31 11-5285,-9-6 32,-22-5 5253,18 0-5445,-4 0 64,-14 0 5381</inkml:trace>
  <inkml:trace contextRef="#ctx0" brushRef="#br0" timeOffset="25392">23720 413 11371,'0'14'4804,"9"10"97,-2 12-2755,-1-4-1441,-6-32-705,18 48 864,-9-3-223,-9-45-641,16 52 577,-9-2-161,2 4 96,-9-3-31,6 0 63,-6-8-127,-4 0-65,4-43-352,0 38 320,0-3-127,0-35-193,0 29 224,6-5-128,-6-24-96,13 20 128,3-6-128,6-4 128,9-10-96,9 5 64,-40-5-96,39 0 64,3 0 32,-2 0-31,-40 0-65,41 0 32,-4 4 32,-37-4-64,37 0 64,-5 8-32,-32-8-32,23 0 32,7 0 0,-30 0-32,22 0 32,-22 0-32,28 0 32,-28 0-32,25 0-32,-1-8-64,-24 8 96,20-5-192,-6-4-161,-1 4-255,-13 5-674,0 0-1408,0 0 2690,-4-17-5445,-10 5-32,14 12 5477,-20-17-5414,-5-3 33,25 20 5381,-30-25-3523</inkml:trace>
  <inkml:trace contextRef="#ctx0" brushRef="#br0" timeOffset="25865">23733 749 10698,'17'-15'4965,"5"9"64,-3-8-2883,21 14-577,-5-6-320,10 6-416,0 0-320,-7 0-417,-38 0-96,41 8-417,-14-8-1024,7 0-1826,-13 0-1826,-4-8-64,-17 8 0,12-33-96,-12 8 3940</inkml:trace>
  <inkml:trace contextRef="#ctx0" brushRef="#br0" timeOffset="27054">24521 254 12236,'17'-4'5028,"4"4"129,-5-14-3043,24 14-769,-40 0-1345,40 0 993,10 0-384,-50 0-609,55 0 320,6 0-95,-61 0-225,65 0 64,-65 0-64,69 0-32,-69 0 32,64 8-193,-64-8 193,56 0-480,-4 8-577,-17-16-1634,-6 8-2401,-29 0 5092,21-10-5285,-21 10 64,0 0 5221,13-19-5317,-13 4 2594</inkml:trace>
  <inkml:trace contextRef="#ctx0" brushRef="#br0" timeOffset="26662">24848 347 12588,'0'15'4901,"4"4"-1282,11 19-1601,-11-2-449,17 16-416,-9-1-192,-12-51-961,20 63 673,-6-4-225,5 3 33,-19-62-481,12 55 288,-12-55-288,12 55 352,-12-55-352,8 45 161,-2-5 31,-6-40-192,0 33 96,0-33-96,0 23 64,5-6-32,-5-17 0,0 15-128,0-15 96,0 0-320,0 0 320,0 0-865,0 0 865,-15-31-1890,15 31 1890,6-17-3780,-6 17 3780,-5-31-5381,5-9 64,-7-1-160,1-10 160</inkml:trace>
  <inkml:trace contextRef="#ctx0" brushRef="#br0" timeOffset="27681">25493 269 13389,'15'-11'4932,"-8"26"-1088,-7-15-1666,17 34-737,-9-7-320,10 13-544,-5 7-129,-13-47-448,17 54 257,-4 4 63,2 5-192,-8-1 64,2 0-64,-5-5-160,-4-4 160,0-4-160,0-4 129,-7-8-194,7-5 65,0-32 32,0 25 97,0-5-130,0-20 66,0 0-33,6 23 0,-6-23 0,0 0 64,0 0-64,13 4 160,-13-4-160,0 0 192,15-11-192,-15 11 160,22-15-32,-4 7-32,-18 8-96,23-6 64,5 0 32,3 1-96,4 5 0,-35 0 0,40-6 0,-40 6 0,45 0 0,-45 0 0,53 0-32,0-5 32,-53 5 0,54 0 32,-1 0 0,-53 0-32,52-4 32,-52 4-32,47 0 65,-6 0-1,-5 0-32,-14 0 96,-1 0-96,-21 0-32,0 0-64,0 0 64,20-5-128,-20 5 128,0 0-353,0 0 353,0 0-640,0 0 640,0 0-1506,0-20-2113,0 20-1826,0 0 5445,-19-26-5510,6 8 129,-9-2-128,22 20 5509,-21-24-2274,21 24 2274</inkml:trace>
  <inkml:trace contextRef="#ctx0" brushRef="#br0" timeOffset="28573">25471 239 10058,'0'0'4868,"0"0"225,18-7-2563,-18 7-2530,38 5 1986,-38-5-1986,39 0 1506,24 0-385,-2 0-289,-61 0-832,76 8 545,1-3-129,-77-5-416,70 4 289,-70-4-289,67 7-64,-67-7 64,49 4-577,-4 7-1537,-45-11 2114,20 5-5381,-2-5 64,-18 0-288,0 0 5605,0 0 0,0 0 0,0 0 0,0 0 0,-23 0 0,23 0 0,0 0 0,-18-9 0,18 9 0,0 0 0,0 0 0,0 0 0,0 0 0,0 0 0</inkml:trace>
  <inkml:trace contextRef="#ctx0" brushRef="#br0" timeOffset="28297">25509 619 13837,'30'5'5125,"-30"-5"-5125,25-16 4260,-25 16-4260,46 0 1730,-8-4-353,15 4-416,-8 0-449,-45 0-512,48 4 257,-5 1-225,-8-5-321,-4 8-479,-15-13-1058,5 11-1922,-21-6-1409,7-15-31,-7 1-33,-13-3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25:02.423"/>
    </inkml:context>
    <inkml:brush xml:id="br0">
      <inkml:brushProperty name="width" value="0.15875" units="cm"/>
      <inkml:brushProperty name="height" value="0.15875" units="cm"/>
      <inkml:brushProperty name="color" value="#CC0000"/>
    </inkml:brush>
  </inkml:definitions>
  <inkml:trace contextRef="#ctx0" brushRef="#br0">735 402 11371,'0'0'5029,"5"-37"-1,20 11-2593,-1-24-1058,27 5-192,-51 45-1185,52-57 833,2 7-97,-54 50-736,53-49 385,-6 12-65,-47 37-320,40-32 288,-40 32-288,22-18 161,-22 18-161,0 0-64,0 0-577,0 0 641,0 0-2178,-8 35-3107,8-35 5285,-9 22-5253,4 4-288,5-26 5541,0 26-5478,0-1 770</inkml:trace>
  <inkml:trace contextRef="#ctx0" brushRef="#br0" timeOffset="-868">123 510 4388,'0'0'3908,"0"0"-801,0 0-673,0 0-384,-5-16-192,5 16-1858,0 0 1409,0 0-320,-7 35-256,-2-14-257,1 13-95,-10 5-193,8 14 0,-10 4-127,8 13 63,-3 2-128,9 7 64,-6-3 96,12 4-63,17-3 95,-4 0-32,6-3 64,1 3-31,2-1 31,0-2 0,6-5-224,1-1 96,-8-4-127,14-6 63,-2-9-128,13-7 96,-3-7-32,11-10 32,-2-3 0,10-5-64,-9-6 192,2-1-192,-6-5 96,-1-5-96,-4 0 97,-5-7-1,1-8 0,-2-2 32,7-9-160,-2-8 192,1-6-64,-3-9 32,1-5 33,-2-7-129,-5-10 128,-9-3-32,-9-3 96,-3-7-96,-8 4 1,-6 0 31,0 2-64,-6 7 32,-2 1-64,-5 9 32,2 1-64,-4 10 0,6 4 64,-2 10-160,4 9 32,7 27 0,-6-23-96,6 23-64,0 0-320,0 0-802,0 28-2369,0 0-1698,10-2-96,3-4 32,-13-22-32,25 17 2754</inkml:trace>
  <inkml:trace contextRef="#ctx0" brushRef="#br0" timeOffset="562">1942 527 6662,'-21'-10'4292,"0"3"-960,21 7-578,0 0-191,0 0-481,-28 10-449,28 10-416,-7-2-256,7 21-160,0 7-193,0 23-63,0 11-257,-5 22 1,-4 8-65,1 16-32,0 0-96,0-3 0,-1-4-64,2-15 0,7-14 0,0-90-32,0 74 96,0-16-128,0-19 128,11-11-64,1-9 32,-12-19 33,28 11-33,0-11 32,-6 0-32,8-7 64,-6 7-96,9-10 64,-7 4-64,10-1 32,-1 1-32,-4-1 32,17 2 0,1-3-32,15 2 64,2-1 0,7-2 33,-2 3-1,-1 1 32,-4-1 0,-1 6-32,-5 0 32,-15 0-32,8-5-32,-22 5-31,6 0-33,-13 0 0,6 0-32,-30 0 0,26 0-64,-26 0-129,0 0-255,0 0-673,0 0-1890,6-29-2530,-6 7-65,0 22 5606,0-26-5733,0-7 64,0-9 1793</inkml:trace>
  <inkml:trace contextRef="#ctx0" brushRef="#br0" timeOffset="1416">3992 791 5061,'8'-22'2690,"8"2"65,-16-12-65,18 13-127,-18 19-2563,0-36 2402,0 15-256,-7-14-352,7 35-1794,0-18 1345,-20-13-288,20 31-1057,-24-21 801,-16 1-160,40 20-641,-33-17 480,-17 3-128,50 14-352,-45-8 193,-13 8-1,58 0-192,-51 8 96,-13 10 0,10 22-32,2 12-96,0 17 128,6 10-192,7 17 96,8 6-32,31-102 32,-18 106 32,18-106-32,-7 113-32,21-9 32,-14-104 0,26 100 0,-26-100 0,42 96-32,-42-96 32,51 90 32,9-14 64,13-7-160,6-16 96,9-13 0,6-14 64,1-19 64,3-20 0,-1-20 129,-97 33-289,96-45 224,-14-16 160,-5-11-128,-17-10-31,-60 82-225,48-93 288,-13-2-96,-17-2-32,-11-3-32,-15 4 1,-16 3-1,24 93-128,-37-88 128,-13 10 64,50 78-192,-62-69 64,-2 12 64,64 57-128,-73-47 64,9 14 0,64 33-64,-70-25-64,16 10-192,54 15 256,-57-8-769,29 30-1345,28-22 2114,-45 23-5445,12 21-128,33-44 5573,-19 57-5638,12 8-95,7-65 5733,0 69-5317</inkml:trace>
  <inkml:trace contextRef="#ctx0" brushRef="#br0" timeOffset="2815">5001 1110 10186,'0'0'4612,"0"0"-1601,0 0-641,0 0-2370,0 0 1890,31 13-417,1-13-288,36 0-288,-68 0-897,70 0 801,-70 0-801,97 0 673,-97 0-673,101 0 576,-101 0-576,121-8 417,-121 8-417,122-5 352,-2-1-64,-120 6-288,108-7 288,-108 7-288,92-7 225,-12-1-1,-80 8-224,61 0 192,-17-9 0,-17 9-96,-27 0 0,0 0-96,0 0-256,0 0-288,0 0-866,-15-27-1601,15 27-1152,0 0-1315,0-31 97,0 9-64,-7-3 1089</inkml:trace>
  <inkml:trace contextRef="#ctx0" brushRef="#br0" timeOffset="2362">5136 587 5701,'0'-24'4004,"0"24"-993,6-20-577,-6-2-95,0 22-257,0-19-289,0 19-351,0 0-225,21 38-160,-21 4-257,0 26-95,5 9-288,2 23-129,-1 8 0,8 7-32,-1-4-63,-13-111-193,19 103 160,4-10 0,-4-19-64,4-11 96,-23-63-192,21 47 160,-4-10-96,-5-11 64,-3-4-64,-9-22 1,0 24 63,0-24-96,-9 20-32,9-20 0,0 0-96,-24 22-225,24-22-479,0 0-770,0 0-1505,-14-22-2210,19-10-32,-5 32 5317,9-41-5349,0-2 96,-9 43 5253,7-50-2210</inkml:trace>
  <inkml:trace contextRef="#ctx0" brushRef="#br0" timeOffset="3191">5950 437 10762,'0'0'5029,"-11"40"-64,2 8-2595,20 39-608,-11-1-641,13 28-321,-13-114-800,9 112 609,13 14-97,-22-126-512,14 115 417,-14-115-417,30 112 320,-8-16 0,-22-96-320,29 86 257,-6-13 95,2-9 32,-7-10-95,-4-8 31,-4-8-128,-3-6 32,-7-32-224,0 23 160,6-4-31,-6-19-129,0 0 64,0 18-32,0-18-32,0 0-96,0 0-97,0 0-255,0 0 448,0 0-1249,0-20-1986,0-8-2403,0-4 1,17-3-96,-3-6 95,-14 41 5638,27-44-3523,-27 44 3523</inkml:trace>
  <inkml:trace contextRef="#ctx0" brushRef="#br0" timeOffset="5771">6741 1307 8520,'-24'14'4741,"24"-14"95,0 0-4836,22-6 2595,-22 6-2595,50 6 1985,-1-15-351,34 16-257,5-7-256,26 8-192,-114-8-929,115 6 737,10 6-193,-125-12-544,118 12 385,-7 6-33,-15-1-64,-96-17-288,78 19 257,-17-5-33,-61-14-224,44 12 160,-15-3 0,-29-9-160,0 0 128,0 0-64,0 0-64,0 0-96,0 0-352,0 0 448,0 0-1698,-25-12-3843,25 12 5541,-21 0-5637,21 0-161,-39-19 33,17 19 5765,22 0 0,-35-12 0,35 12 0,-26 0 0,26 0 0,0 0 0,0 0 0,0 0 0,0 0 0</inkml:trace>
  <inkml:trace contextRef="#ctx0" brushRef="#br0" timeOffset="4755">7017 540 4164,'19'-30'2082,"-19"11"0,0 19 0,8-28 0,-8 28-2082,0 0 1922,0 0-1,0 0-1921,0 0 1730,0 0-289,-10 40-191,-5-7-225,15-33-1025,-6 62 993,-13 6-225,19-68-768,-13 100 737,-8 13-32,21-113-705,-22 140 672,-1 11-127,-5 12-1,2-4-191,26-159-353,-28 154 288,7-15 32,21-139-320,-26 122 256,12-25-63,14-97-193,-12 77 96,12-77-96,-7 48 128,7-48-128,0 33 32,0-33-32,0 0 128,0 0-128,0 0 0,0 0 0,0 0-224,7-33-129,-7 33 353,9-37-864,-9-19-610,0 56 1474,24-48-3107,-5-23-2082,-1-3-128,7 0 96,-25 74 5221,16-74-5156,9 5 3522</inkml:trace>
  <inkml:trace contextRef="#ctx0" brushRef="#br0" timeOffset="5255">6942 410 8616,'0'0'4580,"0"0"1,0 0-2211,21 44-736,-1-9-353,-20-35-1281,51 68 961,-6 0-225,-45-68-736,68 89 833,-4 2-64,-64-91-769,79 108 641,-6-1-33,5 7-95,-78-114-513,80 113 480,-13 2-64,-67-115-416,63 106 417,-8 2-97,-55-108-320,50 100 192,-6-7 97,-44-93-289,41 80 256,-7-4-96,-34-76-160,22 63 192,8-8-64,-30-55-128,17 41 128,1-9-128,-4-9 97,-14-23-65,0 0-32,17 25 0,-17-25 0,0 0-65,0 0 65,-7-18-160,7 18-224,-25-39-193,25 39 577,-12-20-1409,-20-20-1538,19 5-2562,-18-8-96,12 4 32,-13-9 31,11 2 2083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5:03:42.597"/>
    </inkml:context>
    <inkml:brush xml:id="br0">
      <inkml:brushProperty name="width" value="0.35" units="cm"/>
      <inkml:brushProperty name="height" value="0.35" units="cm"/>
      <inkml:brushProperty name="color" value="#CC0000"/>
    </inkml:brush>
  </inkml:definitions>
  <inkml:trace contextRef="#ctx0" brushRef="#br0">1 786 6182,'0'0'4132,"0"0"-1346,0 0-992,0 0-321,0 31-255,0-31-1218,0 24 896,0-24-896,9 40 705,-9 2-192,10 17-33,-10 4 1,0-63-481,6 79 448,-6-79-448,0 81 480,0 9-31,0 0-65,-4 3 33,4-93-417,-5 91 416,5-1-32,0-90-384,-4 84 321,4-2-1,0-5-32,0 0-32,0-77-256,6 73 225,-2 0-1,1 0-160,2 3 96,-7-76-160,5 75 128,-5-75-128,7 73 96,-7 1 32,6-3 1,-6 0-33,4-2 0,-4 0 32,0-69-128,0 65 160,0-2-128,0-5 96,0-58-128,0 55 0,0-55 0,5 49 32,-5-8 64,0-41-96,0 34 0,0-34 0,0 26 96,0-26-96,0 19-96,0-19 96,0 0 0,-5 19-448,5-19 448,0 0-705,0 0-1088,-7-20-1987,7 20 3780,-5-28-5157,5 28 5157,0-37-5285,0-8 32,5-12 929</inkml:trace>
  <inkml:trace contextRef="#ctx0" brushRef="#br0" timeOffset="705">38 866 4933,'-6'-13'4132,"6"13"-65,0 0-2337,0 0-353,24 0-31,-24 0-193,20 34-288,-8-5-321,11 18-31,2 8-1,11 15-192,2 9-31,5 10-33,4 5 0,6 5 64,2-3 161,-55-96-481,56 97 448,1-8-31,-4 0 63,-2-7 33,2 0-33,-53-82-480,47 75 416,-47-75-416,48 78 385,-48-78-385,43 73 224,0 2-32,-6-1 0,5 0-31,-42-74-161,37 71 128,0-5-96,-37-66-32,39 64 32,-39-64-32,33 58 0,-33-58 0,33 55 32,-1-7 96,5-7-96,-13-2 64,5-10-32,-11-5 128,2-8-64,-20-16 0,26 24-31,-26-24-97,0 0 96,8 13-32,-8-13-64,0 0 64,0 0-64,6 14 0,-6-14 0,0 0 0,0 0 0,5 15-128,-5-15-161,0 0-575,0 0-1635,0 0-2754,-11-17-192,11-1-32,0-5-64,0-11 2722</inkml:trace>
  <inkml:trace contextRef="#ctx0" brushRef="#br0" timeOffset="1535">1270 706 3812,'0'0'3875,"-6"16"-1088,6-16-897,0 0-1,15 9 1,-5 6-224,-10-15-321,16 45-192,-8-11-288,1 18-32,-9 10-193,10 15-159,-10 11-129,12 15-96,-12-103-256,6 109 129,1 8-33,-1 4 32,3 7-32,-2-2 32,-7-126-128,10 125 224,-4-5-64,6-8 65,-6-8 127,1-7-32,-7-97-320,5 85 353,2-6-65,-7-79-288,0 71 320,0-71-320,6 67 320,-6-67-320,0 62 289,0-3-1,0-7-128,0-3 32,0-6-96,0-6 33,-6-7-129,6-30 0,0 21 0,0-4 32,0-17-32,-7 15-32,7-15-129,0 0 161,0 0-448,0 0 448,0 0-993,0-16-1537,0-6-2787,0 22 5317,5-25-5317,-5-3-161,0 28 5478,5-33-5477,-1-3 3171</inkml:trace>
  <inkml:trace contextRef="#ctx0" brushRef="#br0" timeOffset="2413">2417 765 5862,'0'46'4228,"-8"0"160,-6 11-2434,8 31-481,-8 12-256,5 28-352,-7 10-257,1 15-159,-2 2 31,0 6-63,-3-1-65,3-1-64,-3-13 65,2-6 31,18-140-384,-16 125 416,1-9 1,2-18-129,4-12 0,-1-16-63,2-12 95,1-16-128,2-13 32,1-9-192,4-20-224,0 0-352,-15 0-866,15 0-1312,0-37-2307,6 1 32,3-7-128,-2-7 33,7-3 4483</inkml:trace>
  <inkml:trace contextRef="#ctx0" brushRef="#br0" timeOffset="3366">2176 2224 8584,'4'23'4709,"13"-14"-1,-17-9-4708,31 17 2210,7-17-961,25 6-256,-63-6-993,71-5 1025,14 5-256,-85 0-769,87-5 609,-87 5-609,91 0 448,-6-10-64,-6 10-95,-79 0-289,67 0 256,-13 0-64,-54 0-192,39 11 64,-11 1 32,-28-12-96,18 12-64,-18-12-737,16 30-2370,-16-30-1986,-13 9-63,13-9-194,-30-32 65,20-5 3940</inkml:trace>
  <inkml:trace contextRef="#ctx0" brushRef="#br0" timeOffset="2897">2403 785 7367,'0'0'4356,"20"20"-1345,-20-20-3011,24 29 1858,-24-29-1858,16 25 1729,20 23-95,-36-48-1634,34 47 1313,-34-47-1313,44 69 961,-1 6-192,-43-75-769,49 92 608,0 5-95,-49-97-513,58 109 448,-1 7 33,4 8-33,-8 0 33,6 9 31,-5-5-64,-1-1 1,-3-2-1,-50-125-448,43 124 321,1-9-33,-10-4-64,-1-10-64,-6-9-32,1-10-32,-9-12 33,-19-70-129,21 58 32,-21-58-32,13 48 64,-4-13-64,-2-7 32,-7-28-32,0 20 64,0-20-160,0 0-96,0 0 192,0 0-449,-13 0-608,-6-31-1217,11 5-3043,-15-13-160,-8-5-97,0-11 33,-7-4 2146,38 59 3395</inkml:trace>
  <inkml:trace contextRef="#ctx0" brushRef="#br0" timeOffset="4069">3571 828 5894,'0'0'4196,"0"0"0,16-15-2211,-4-5-639,16 8-417,0-7-225,9 5-127,-2-3-1,9 7-127,-1-3-33,2 9 1,0-3-33,-5 7-64,-2 0 33,-1 5-65,-3-5 0,-5 9-64,-5-1-32,0 4 1,-7 0-33,4 6 32,-2 0-64,5 5 0,-2 1-96,3 6 96,3 2-128,1 7 96,-29-39-96,31 43 129,2 10-65,1 11 32,2 13 0,-36-77-96,36 87 160,2 15 0,8 7 32,-7 10-64,-39-119-128,40 124 193,-40-124-193,34 126 256,-34-126-256,34 126 224,-34-126-224,28 124 224,-1-6 33,-10-4-65,-8-6 96,-9-108-288,8 101 288,-8-7-128,0-7 97,-8-10-33,8-77-224,-13 67 256,13-67-256,-15 57 224,-11-11 33,-11-8-129,37-38-128,-40 25 192,-12-6-96,1-10 0,51-9-96,-62 0 64,5 0 0,57 0-64,-64-9 64,12-1-64,7 1 32,5-2-64,11 4 64,5 1-32,11 6-96,13 0 96,0 0-256,0 0 256,-15-5-545,15 5-640,0 0-1697,0 0-2564,0 0-31,0 0-192,0 0 128,0 0 2786</inkml:trace>
  <inkml:trace contextRef="#ctx0" brushRef="#br0" timeOffset="5066">5045 733 7623,'0'17'4356,"0"10"32,0 7-2946,16 23-257,3 11-352,-19-68-833,34 91 544,-34-91-544,40 104 449,13 18-65,-53-122-384,59 131 545,9 6-1,1 1 97,5 2-97,-5-10 97,-69-130-641,71 127 640,-71-127-640,60 111 609,-1-8 0,-13-17-129,-6-11-160,-40-75-320,30 60 289,-6-10-33,-24-50-256,16 35 256,-1-7-64,-6-9 65,-9-19-97,11 18-32,-11-18-128,0 0 96,0 0-96,0 0 64,0 0 0,0 0-32,0 0 0,0 0 0,0 0-32,0 0 0,0 0 0,0 0 0,0 0 0,0-14 0,0 14 64,0 0-64,0 0-32,0 0 32,0-15 0,0 15-32,0 0 32,0-16 0,0 16 0,0 0-32,0 0 32,0-21 0,0 21 0,5-16 32,-5 16-32,0-20-128,0 20 128,7-27 32,-7 27-32,5-34-64,-5 34 64,6-45 0,2-12-32,-8 57 32,11-69 64,8-9 0,-19 78-64,12-92 32,8-11 64,-20 103-96,14-114 32,-14 114-32,19-118 160,-6-2-96,6 0-32,-7 10 0,-3 6-64,4 13 64,-5 13-32,4 12 0,-4 12-96,-8 54 96,12-46 0,-12 46 0,8-37 0,1 2-32,-9 35 32,8-34 32,-8 34-32,9-36-32,-2-1 64,2 4 0,-2-2 0,-1 5-32,-1 2 32,-5 5-64,0 4 0,0 19 0,0 0 32,0-18-64,0 18-96,0 0 160,0 0-256,0 0-225,0 0 481,0 0-1057,0 0-1793,0 0-2499,0 0-64,22 10-97,-22-10 97,17 0 3043,-17 0 2370,0 0 0,0 0 0,9-21 0,-9 21 0,0 0 0</inkml:trace>
  <inkml:trace contextRef="#ctx0" brushRef="#br0" timeOffset="8743">8514 92 8648,'6'14'4260,"5"12"32,8 6-2498,-7-7-609,11 9 32,-23-34-1217,21 24 1025,11 1-64,2-17 0,-34-8-961,37 7 929,-37-7-929,35-12 897,1-2-64,-4-11-65,-32 25-768,28-24 513,-4-3-33,-11 5-256,-13 22-224,7-20 193,-2 6-225,-5 14 32,0 0-417,0 0 417,0 0-1986,0 0-3203,-5 14-160,5-14 5349,0 15-5413,6 2-64,2-1 160</inkml:trace>
  <inkml:trace contextRef="#ctx0" brushRef="#br0" timeOffset="7849">8818 1112 11018,'10'-31'4517,"-2"-6"-1378,5 13-1025,-13-12-449,9 12-448,-9-4-192,0 10-256,0 18-769,-10-19 673,10 19-193,-26-13-224,-2 17-127,-16 7-97,-3 11 0,47-22-32,-62 25-129,0 8 129,62-33 0,-70 37 0,6 4-128,-2 4 160,66-45-32,-49 45-64,11 1 96,38-46-32,-24 46-128,16 2 160,8-48-32,4 51-64,17 4-32,-21-55 96,37 54-32,11 3-64,-48-57 96,62 57 0,-62-57 0,69 59-32,-69-59 32,84 61 96,3-3 0,3 0-32,-7 1 128,-5 4 1,-78-63-193,67 63 224,-11 6 0,-16 0-64,-17 1 64,-15 1-160,-14 1 97,6-72-161,-21 69 160,21-69-160,-32 65 192,32-65-192,-37 58 224,37-58-224,-50 54 192,3-9 65,-13-3-97,-5-13 96,65-29-256,-68 18 224,-5-8-96,2-10 0,-3-11-32,3-8 1,71 19-97,-69-26 32,10-4 0,13-3 0,1 2 32,17 4-192,0-1-225,16 9-800,-6-8-1922,18 7-2242,0 20 5317,10-23-5477,5-4-32,15-2-225,-4-11 2115</inkml:trace>
  <inkml:trace contextRef="#ctx0" brushRef="#br0" timeOffset="6521">6839 817 5797,'0'0'4100,"-12"27"128,12-4-2018,7 19-672,-7 1-353,19 16-448,-5 1-225,-14-60-512,26 69 321,4-3-33,8-1-64,1-8 64,8-5 1,-3-9 31,6-7 32,-6-12 65,8-6 31,-2-14 0,-4-4-63,1-19-33,-4-5-96,0-12 33,0-5-33,-3-10-128,-6-3 32,-10-3-64,1 2 64,-10 1-31,1 6 63,-10 5-64,-2 8 64,-4 6 64,0 9-128,0 4 33,0 16-33,-4-15 0,4 15-32,0 0-32,-9 14 0,9 1-64,-8 10 160,1 5-64,1 13 0,-3 10 64,-1 16-31,-5 14 31,-5 14 64,0 16 64,-9 12-96,2 12 33,-10 8-65,-2 0-32,4-1 64,-2-8 0,7-4-64,-2-15 0,11-11 33,-3-13-33,14-13 32,3-11-32,2-9 64,5-9-128,-6-10 64,6-7-96,0-3-32,0-8-32,0-1 32,0-4 32,-4-1-64,4-2 96,0-15-128,0 24 128,0-24-96,0 0 64,0 0-320,0 0-384,-13-24-1346,19 0-3460,-6-10-95,0-8-128,7-8-33,-1-6 65</inkml:trace>
  <inkml:trace contextRef="#ctx0" brushRef="#br0" timeOffset="11490">11236 1083 6758,'0'-22'4196,"0"5"-961,0 17-3235,0 0 2691,0 0-481,0 0-480,0 0-1730,0 16 1441,10 20-448,-10 8-64,15 25-256,-15-69-673,9 85 608,-9-85-608,17 104 384,-17-104-384,15 119 545,-15-119-545,20 136 320,-20-136-320,18 139 192,3 5 161,-21-144-353,22 139 352,-3-9-64,8-13 65,-8-12-1,-19-105-352,21 89 256,-7-17-31,5-20 63,-10-12-160,-9-40-128,12 27 128,-12-10 32,0-17-160,0 0 96,0 0-96,0 0-64,0 0-224,0 0 288,-7-28-801,7 28 801,0-16-1954,-16-13-3459,5-11-64,11 40 5477,0-47-5573,0 47 5573,0-56-5574,0-5 834,0 61 4740</inkml:trace>
  <inkml:trace contextRef="#ctx0" brushRef="#br0" timeOffset="12224">11325 468 9161,'0'0'4420,"0"0"-4420,0 0 4324,21-33-1986,13 18-448,0-19-385,19 5-255,-53 29-1250,53-42 1025,-53 42-1025,68-37 864,-3-6-31,-65 43-833,70-35 609,-11-1-33,-59 36-576,52-25 449,-52 25-449,38-21 352,-7 9-96,-31 12-256,16-7 160,-16 7-160,0 0-256,0 0-833,-7 19-3171,7-19-1217,-26 21-64,26-21-129,-28 16 1,13-16 5669,15 0 0,-21 6 0,7-15 0,14 9 0,0 0 0,-18-20 0,18 20 0</inkml:trace>
  <inkml:trace contextRef="#ctx0" brushRef="#br0" timeOffset="9612">10395 1083 4869,'0'0'3907,"5"-12"-1088,-5 12-449,18-28-320,2 13-160,-20 15-1890,12-28 1633,10 7-255,-10-14-193,6 10-192,-12-11-64,1 5-193,-13-4-31,-1 2-256,-12 1-65,-4 3-160,-6 3-32,-8 6-128,0 4 0,-5 12-64,3 4 0,-9 17 0,-4 3-32,5 12 64,-2 9-64,8 9 32,1 5-96,11 8 32,-1 8 32,21 2-32,9 7 32,18 1-96,10 4 64,10-1 0,12 4-32,5 0 64,5-1-32,5 4 64,2-5 0,0 3 64,-3-2-32,-4 1 128,-7-6-32,-2 0 0,-6-5 64,-10-4 33,-1-8 63,-34-65-288,16 64 288,-16-5 96,-4-6-63,4-53-321,-21 49 352,21-49-352,-31 47 449,-17-10-65,48-37-384,-55 32 352,-17-11-128,72-21-224,-71 12 193,5-12-1,66 0-192,-76-4 96,0-13 32,7-2-64,8-3-32,7 0-96,6 1-32,48 21 96,-37-20-288,-2 4-449,39 16 737,-29-21-2594,29 21 2594,-19-16-5478,4-5-31,2-9-128,13 30 5637,0-38-5670,0-13 994,0 51 4676</inkml:trace>
  <inkml:trace contextRef="#ctx0" brushRef="#br0" timeOffset="10849">10262 30 9289,'19'5'4484,"6"4"96,11 3-2850,-5-12-161,15 19-223,-46-19-1346,38 4 1057,5 9-224,-43-13-833,31 4 736,2 4-127,-33-8-609,20 0 608,-20 0-608,18 0 545,-18 0-129,16-14-63,-16 0-97,0 14-256,0-17 128,0 2-96,0-1-288,0 16-737,-9-27-1602,9 27-2626,0 0 33,0 0-129,11 22-33,-7-6 1699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5:02:50.737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30 226 3363,'0'0'3844,"0"0"-1346,-16 4-256,16-4-320,0 0-192,0 0-385,0 0-160,0 0-288,0 0-897,-13-15 737,13 15-129,0-17-223,0 17 63,5-26-224,-5 26-224,6-14 289,-1-8-129,7 4-32,-2-4 32,-10 22-160,19-20 192,-19 20-192,17-22 192,9 4-64,-2 3 33,-24 15-161,31-13 64,-31 13-64,29-7 96,5 7-64,-1 0-32,-33 0 0,32 4 0,0 7 0,-32-11 0,28 14 32,-28-14-32,26 15 0,-3 4 96,-4 1-64,-19-20-32,13 23 64,-13-23-64,9 29 160,-9 4-64,0 2 96,-12 5-95,12-40-97,-13 38 192,-3 4-128,-1-4 64,17-38-128,-17 37 96,3-6-96,14-31 0,-12 25 32,6-5-32,6-5-32,0-15 32,0 0-32,7 20 0,9-14 32,4 1 32,7 0-96,7 4 96,10 6-32,-1 3 64,7 5-64,-4 3 64,-46-28-64,45 30 0,-3 2 96,-4 1 0,-7-1 32,-15-4-32,2-1 65,-11-2 127,-7 0 0,-4-4 96,-11 1-63,-3-5 127,-13 1-127,31-18-321,-29 13 448,-17-1-192,-8-4-32,-2-4-31,-8-4-65,5 0-96,-6-4-32,10-1 0,-7-1-32,18 0 32,9-1 0,2 0-32,11-2-64,1-2-33,21 11 129,-14-10-384,14 10-96,-17-20-673,6 4-1250,11 16-2465,0 0 4868,7-17-5413,-7 17 96,0 0 96,19-7 2498,-19 7 2723</inkml:trace>
  <inkml:trace contextRef="#ctx0" brushRef="#br0" timeOffset="1297">1244 395 6502,'0'0'4452,"0"0"1,22-8-2019,-7 19-737,-15-11-351,34 29-257,-14-9-288,13 11 31,-2 3-223,9 8 32,-6-3-161,14 8 32,-5-7-191,5 1 31,-7-5-128,3-1 65,-7-7-1,-37-28-288,34 26 160,-34-26-160,28 23 320,-28-23-320,24 17 128,-6-3 161,-2-2-161,-16-12 128,16 11-192,-16-11-64,0 0 192,0 0-160,0 0-160,0 0 128,0 0-224,0 0 224,0-17-769,0 17 769,-12-17-1505,12 17-2211,-16-14-1633,16 14 5349,-16-7-5381,-5 0 96,21 7 5285,-25 0-5317</inkml:trace>
  <inkml:trace contextRef="#ctx0" brushRef="#br0" timeOffset="1735">1341 1041 9961,'5'-18'4805,"3"-7"0,-8-10-2916,23 9-319,-10-16-417,16 5-128,-8-12-224,17 1-97,-8-8-127,10 7-161,-7-3 65,4 3-193,-6 4 32,-2 7-128,-5 5-31,-6 6-97,-18 27-64,16-23 96,-4 4-64,-2 6 0,-10 13 0,13-22 0,-13 22-96,0 0-160,9-16-353,-9 16-1281,0 0-3459,9 23-160,-9-7 0,0 1-128,7 7 768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5:02:56.968"/>
    </inkml:context>
    <inkml:brush xml:id="br0">
      <inkml:brushProperty name="width" value="0.15" units="cm"/>
      <inkml:brushProperty name="height" value="0.15" units="cm"/>
      <inkml:brushProperty name="color" value="#CC0000"/>
    </inkml:brush>
  </inkml:definitions>
  <inkml:trace contextRef="#ctx0" brushRef="#br0">1 800 6374,'0'-18'2338,"0"18"65,0 0-257,0 0-129,12 35-351,-12-14-257,9 23-320,-9-44-1089,0 47 769,0-47-769,13 63 705,-8 2-257,-5-65-448,10 72 513,-3-1-161,2 1 0,-3-10-63,3-7-1,-9-55-288,5 43 288,-5-43-288,8 36 128,-8-36-128,5 26 289,-5-26-289,0 20 96,0-20 32,0 0-128,6 18 96,-6-18-160,0 0-321,-6-13-223,-2-7-449,8 2-865,-11-14-897,11 3-1216,0-5-642,-6-6 65,6 40 4612,0-37-4004,0 37 4004,0-46 0,0 46 0</inkml:trace>
  <inkml:trace contextRef="#ctx0" brushRef="#br0" timeOffset="347">6 798 5349,'0'-25'4196,"0"25"128,0 0-1826,0 0-480,0 0-2018,13 31 1474,-8-13-353,12 13-449,1 2-223,11 10-97,0 0-63,14 4-1,-1 0-128,-42-47-160,51 48 288,-5-5-64,-46-43-224,50 45 321,-10-9-65,-40-36-256,43 37 352,-13-6-95,-30-31-257,28 31 384,-8-8 64,-20-23-448,19 21 257,-19-21-257,10 18 416,-10-18-416,12 13 224,-12-13 96,0 0-320,0 0 289,0 0 95,13 9-96,-13-9-95,0-26 127,0 26-320,-4-21 128,4 21-128,0-26 224,-6-7-96,6 33-128,0-38 64,0 38-64,-6-45 32,6-4-32,0 49 0,0-51 32,0-3-96,0 2 128,0 3-96,0 49 32,0-47 64,0 7-96,-4 5 97,4 9-98,-5 3 98,5 9-65,0 14 0,0 0-97,-7-19-255,7 19-545,0 0 897,0 0-2498,0 0-2851,0 0 5349,0 0-5285,0 0-192,0 0 5477,0 24-5381,0-24 1601</inkml:trace>
  <inkml:trace contextRef="#ctx0" brushRef="#br0" timeOffset="972">946 860 7879,'0'0'0,"15"-27"4389,-15 27 255,16-11-2562,-16 11-513,0 0-1569,0 0 1410,0 26-353,0 12-192,0-38-865,-9 44 576,2 18-63,-5 4-225,2 8 0,-2 1-64,2-2-128,10-73-96,-11 64 97,4-8-97,-1-13 64,8-9-64,-5-12 32,5-9-192,0-13-257,0 0-384,0 0-736,-6-31-833,12 10-833,-6-11-1666,0-8-32,8-6 161,-2-10 1665,6 6 3075</inkml:trace>
  <inkml:trace contextRef="#ctx0" brushRef="#br0" timeOffset="1581">949 1242 7783,'0'0'0,"-19"-11"4613,19 11 31,0 0-4644,19 0 2498,-19 0-672,46 4-481,-17-4-320,16 9-224,-3-4-545,2-5-832,-44 0 576,55 14-2563,-14-8-2305,-1-6-1,-11 0-192,-2-6 65,-27 6 4996,21-7-1858</inkml:trace>
  <inkml:trace contextRef="#ctx0" brushRef="#br0" timeOffset="1269">1060 772 10410,'0'0'4580,"28"-9"-1217,-5 26-1249,-8-4-416,14 24-609,-5 1-352,7 17-257,3 3-160,-3 8 1,3 4-225,-2-1 192,2-1-32,-1-7-95,-4-5 95,0-8-160,-29-48-96,23 36 224,-23-36-224,25 33 64,-8-10 128,-1-5-192,-16-18 0,0 0-160,10 14-352,-10-14 512,0 0-993,0 0 993,-10-14-2018,10 14 2018,0 0-3748,-19-30-1313,2 3-31,-6-2-1,-2-2 1025</inkml:trace>
  <inkml:trace contextRef="#ctx0" brushRef="#br0" timeOffset="2123">1703 853 6470,'-14'5'4164,"14"-5"224,19-14-2306,-19 14-2082,10-20 1602,16 6-257,-4-7-416,12 9-64,-3 1-161,-31 11-704,40 0 545,-40 0-545,43 6 416,-2 17-63,1 4-161,-1 19-32,-3 3 96,-1 9-160,-6-3-64,-5 2 160,-11-2-63,-5-5 191,-10-6-32,0-5 97,-16-8-65,0-3 128,-6-10-63,-5-2 31,5-5-96,-9-4-31,-1-2-65,2-5-64,-1 0-32,8 0-128,-2-7-224,7 2-481,2 5-1249,16 0-2786,-16-11-481,16 11 5221,0 0-5413,0 0 64,19-19 352</inkml:trace>
  <inkml:trace contextRef="#ctx0" brushRef="#br0" timeOffset="2795">2517 810 8520,'8'14'4228,"-8"8"-416,-8 9-2275,8 19-512,-6 6-416,6 10-193,0 2-288,0 1 128,0-4-95,0-10 31,4-10 32,3-13 96,-7-14 161,0-18-65,0 0 33,0 0-1,9-32-128,-9 0 33,0-13-129,-6-7-64,6 52-160,-5-57 32,5 57-32,-6-62 0,-2 2 96,2 5-160,-1 7 128,0 10-96,2 10 32,5 13-64,0 15 32,0 0 0,0 0 32,22 20-64,-3 6 32,7 9-64,8 5 64,10 7-32,-44-47 64,47 45 32,7 0-96,-54-45 64,59 42 64,5-7-32,-64-35-32,63 31 160,-4-11 32,-59-20-192,54 17 320,-11-13 65,-43-4-385,41 0 448,-13-4 65,-7-10-33,-11-10 1,-10 24-481,0-31 384,0 31-384,0-44 416,-7-8-191,7 52-225,-12-56 224,0-4-192,-4-1 0,1 3 32,-2 6-64,2 8 64,2 12-128,13 32 64,-9-23 0,9 23 0,-9-14-288,9 14-129,0 0-736,-16 0-2338,16 0-1762,4 23-64,-4-6-32,9 0 32,-2-1 3523</inkml:trace>
  <inkml:trace contextRef="#ctx0" brushRef="#br0" timeOffset="3456">3435 828 12139,'13'44'4837,"-3"10"0,12 10-3460,-22-64-1377,14 57 1089,14 8 0,-11-10-352,9 0-1,-7-14-255,4-4 63,-8-13-191,0-2-1,-9-6-160,-6-16-96,7 24 64,-7-24-160,0 0-192,0 26-160,0-26 352,0 0-1538,0 0 1538,0 14-3875,0-14 3875,0 0-5445,0 0 128,9-32-161,-1 1-95</inkml:trace>
  <inkml:trace contextRef="#ctx0" brushRef="#br0" timeOffset="4081">3930 781 8488,'0'0'4420,"0"0"-993,0 0-1216,-15-24-354,15 24-351,0 0-481,0 0-1025,27-14 993,-5 4-353,3 10 1,4-8-225,7 8-63,5 0-1,0 11-160,-41-11-192,45 10 320,0 5-191,-45-15-129,36 16 256,5 5-160,-9-1 96,-1 4-32,-31-24-160,24 26 96,-4-2 64,-9 4-96,-7 1 65,-10 3-97,-10 6 64,-8 4-96,-7 0 64,-3 2-96,-2-2 64,1 0-64,35-42 32,-36 35 32,11-3-96,6-6 96,7-7-96,8-3 96,4-3-64,0-13 64,31 19 0,-31-19-32,29 8 0,4-3 64,12 0-32,-1 1 96,-44-6-128,52 0 32,-52 0-32,47 5 224,1-5-192,-48 0-32,40 0 96,-7 0-32,-7 0-64,-8 0-96,-18 0 96,0 0-448,15-11-705,-15 11-1794,0 0-2370,0-28 32,-9 9-96,0-8 64,-4-5 2306</inkml:trace>
  <inkml:trace contextRef="#ctx0" brushRef="#br0" timeOffset="4722">3933 216 12908,'0'0'0,"0"0"5157,34-5 64,-9 15-3267,0-10-801,7 10-320,4-2-481,6 4-288,9 3-608,-51-15 544,48 5-1922,8 10-3203,-56-15 5125,59 16-5189,-9 1-96,3 8 0,-53-25 5285,46 24-4292</inkml:trace>
  <inkml:trace contextRef="#ctx0" brushRef="#br0" timeOffset="5066">5107 801 9161,'10'-13'4836,"-4"-3"65,-1-3-2147,-5 19-1056,7-26-609,-7 26-96,-7-20-480,7 20-97,0 0-416,-33-7 192,33 7-192,-26 0 192,26 0-192,-30 4 257,-2 7-257,-1 3 96,-1 4-192,7 2 160,2 3-193,25-23 129,-14 23 65,7 2-194,7-1 33,16 0 64,11 0 0,12 3 32,8 2-64,11 3 96,5 4-32,5 2 64,-68-38-64,71 38 32,-9 3 161,-6-6-1,-15 2 96,-6-5-32,-18-1 97,-8-5-97,-20 1 32,-17-6 96,-3-2-159,-10-3-65,0-3-64,-8-7 32,5-6-32,-8 0 32,10 0 0,3-13-224,4 3 96,2-1-128,4-1-160,7 3-321,-3-6-704,25 15 1313,0 0-3075,0 0 3075,-18-10-5509,18 10 128,0-14-128,0 14 192,0 0 5317,20-8-2723</inkml:trace>
  <inkml:trace contextRef="#ctx0" brushRef="#br0" timeOffset="5706">5590 850 12492,'13'23'4868,"-2"2"-608,-11-25-4260,22 43 1506,-10-3-289,13 14-32,-7-6-320,7 4-96,-5-7-289,4-3 65,-6-10-193,1-6 0,-6-6-127,-1-5-33,-12-15-160,13 14-128,-13-14-321,0 0-1024,0-17-2531,-4-3-1441,-2-9 32,0-7-160,-3-8 128</inkml:trace>
  <inkml:trace contextRef="#ctx0" brushRef="#br0" timeOffset="6034">5599 392 14478,'31'-37'5413,"15"3"-64,-9-6-3427,17 15-737,-9-4-320,0 9-353,-45 20-512,37-16 288,-12 7-416,-9 9-1217,-16 0-3972,-13 5-256,-6 1 31,-12-1-159,-1-5 5701,2 7 0,30-7 0,-31 0 0,31 0 0,-28 0 0,10 0 0,2 0 0,16 0 0,0 0 0</inkml:trace>
  <inkml:trace contextRef="#ctx0" brushRef="#br0" timeOffset="99176">4677 97 3075,'0'0'3651,"0"0"257,19 17-1762,-19-17-256,0 22-353,0-22-255,11 30-290,-11-14-223,15 2-192,2-4-193,-3 0 0,5-5 1,-19-9-385,16 9 416,0-4-31,0-1 63,-16-4-32,22 7-31,-22-7-33,0 0-32,0 0-95,12 16-65,-12-16-160,0 0 160,0 0 0,0 0 32,0 0 32,0 0 65,0 0-289,15 0 224,-11-13 64,8-3 1,-5-5-1,7 2-64,-3-4-32,-11 23-192,17-23 96,-1 2 32,2 0-64,-2-3-64,6 4 129,-4 0-129,1 3 128,-4 0-192,-15 17 64,0 0 64,22-22-545,-22 22 481,0 0-1601,0 0-3364,0 0 4965,0 0-5157,-18 11-32,18-11 5189,0 0-5317,-24 16 5317,24-16 0,0 0 0,-23 15 0,23-15 0,-16 13 0,16-13 0,0 0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33:06.744"/>
    </inkml:context>
    <inkml:brush xml:id="br0">
      <inkml:brushProperty name="width" value="0.15" units="cm"/>
      <inkml:brushProperty name="height" value="0.15" units="cm"/>
      <inkml:brushProperty name="color" value="#CC0000"/>
    </inkml:brush>
  </inkml:definitions>
  <inkml:trace contextRef="#ctx0" brushRef="#br0">97 441 4324,'-15'0'4068,"15"0"-961,0 0-929,0 0-545,18-7-319,-18 7-289,20 0-225,-5-7-95,7 7-64,3 0-33,5 7-95,-2-7-97,7 9-31,-4-3-129,3 5 0,-6 0-96,-1 2-64,-4 1 128,2 0-191,-6 0 191,-1 0-192,-5-2 224,-13-12-192,23 19 256,-23-19-159,16 15-33,-16-15 64,9 15-32,-9-15 0,0 20-32,-6-6-32,-2 2-32,-5 6 65,-5 6-97,-7 10 64,-6 5-96,-9 7 32,-5 4-64,-4 2 96,-2 1-128,1-1 96,5-2 32,1-8-64,7-5 96,8-5-96,11-4 128,2-4-160,7-2 160,3-4-128,6-2 0,0-3 0,0-1 0,10-1 32,-10-15-32,33 24 64,-11-13-32,13-2 32,5 0 64,10-2 0,-1-2 33,10 0-1,-2-5 32,4 0-64,-1 0 32,-8-6-32,-8 2-32,-10 4-64,-3-8 0,-12 8-96,-2-5-192,-17 5 256,0 0-640,0 0-1090,0 0-3043,-10-14-544,10 14-32,-12-32-64,8 6 2018</inkml:trace>
  <inkml:trace contextRef="#ctx0" brushRef="#br0" timeOffset="924">225 1 12107,'0'0'5029,"14"14"-1441,-14-14-1955,17 12-480,-2-7-352,15 3-224,-1-8-193,7 7-96,0-7-96,5 0-64,2-5-128,-12 5-224,4 0-576,-18-7-1411,11 12-2945,-28-5 5156,0 0-5221,26 26-64,-20-3-64,-6 5 3715</inkml:trace>
  <inkml:trace contextRef="#ctx0" brushRef="#br0" timeOffset="2112">1000 464 8680,'0'0'4933,"19"-4"160,11-4-3011,23 14-641,-1-6-288,13 8-384,-5-3-705,-1-5-1121,4 15-3139,-63-15 4196,50 10-5093,-11-2-64,-11 0-128,-9-8 1858,-19 0 3427</inkml:trace>
  <inkml:trace contextRef="#ctx0" brushRef="#br0" timeOffset="1330">1025 498 9193,'0'0'4836,"0"0"97,-17-11-3043,24 30-705,-7-1-160,0 20-545,4 9-95,-4-47-385,5 59 160,-1 5 64,-4-64-224,6 72 96,-1-3-128,0-1 160,-5-3-64,0-65-64,0 58 32,5-6 64,-5-52-96,0 44 64,0-8 65,0-36-129,0 31 64,0-6 160,0-25-224,0 20 128,4-6 32,-4-14 32,0 0-32,22 9 33,-7-13 31,1-4-96,5-2-32,6 3-64,8-1 0,-1 1 0,7 2-64,-1 5 32,0-5-64,2 5 32,-8 0 0,-3 0 32,-10 5-64,0-5-128,-21 0 192,0 0-353,20-6-479,-20 6 832,0 0-1762,0 0-2018,0 0 3780,-4-22-5189,4 22-64,-13-26 1,2 10 1536</inkml:trace>
  <inkml:trace contextRef="#ctx0" brushRef="#br0" timeOffset="1799">1008 884 7015,'0'0'4900,"16"-7"1,15 12-2499,-8-12-768,20 7-417,0 0-224,7 0-385,-2 0-383,-2-6-450,0 6-607,-14-5-1090,5 5-1826,-16 0-1216,-21 0-65,15-20 0,-15 5 2883</inkml:trace>
  <inkml:trace contextRef="#ctx0" brushRef="#br0" timeOffset="2862">3102 605 8392,'0'0'4260,"0"0"-1409,0 37-1154,0-37-1697,-15 36 1057,8 15-416,-9 8-353,2 6-96,0 2-256,2 0 160,0-6-96,5-12 0,2-9 64,5-10-32,0-10 129,0-20-1,0 0 32,0 0 64,0 0-256,0 0 192,11-25 193,-11-7-129,8-7 96,-8-12-95,11-2-33,-11 53-224,4-60 288,2-2-192,-6 62-96,7-58 192,1 5-96,-2 8 65,0 10-97,-2 11 64,-4 24-32,15-8-32,-6 26 32,4 12-96,3 14 32,6 13-128,9 6 128,-31-63-32,43 66-160,5 1 128,-48-67 32,56 63 32,8-9-32,1-11 256,1-14-32,-4-15 129,-5-8 63,-57-6-416,43-9 512,-3-6 33,-40 15-545,25-33 416,-8-9 65,-17 42-481,6-57 288,-6 57-288,0-62 224,0-6-32,-9-3-127,-1 5 31,10 66-96,-12-63-32,12 63 32,-12-54-32,-1 14-97,3 12-95,-5 10-577,15 18-864,0 0 1665,-21-6-3716,21 6-1601,-4 15-32,4-15-32,12 22 929</inkml:trace>
  <inkml:trace contextRef="#ctx0" brushRef="#br0" timeOffset="3627">4057 575 7687,'5'15'4452,"-5"7"65,8 11-2659,-8 6-769,0 19-321,0 2-383,6 8-33,-2 0-192,2-1 64,1-7 161,5-6-33,-6-14 161,7-6-65,-5-12 225,-8-22-673,10 18 480,-10-18 161,13 19-225,-13-19-416,0 0 352,0 0-159,19 0-33,-19 0-32,30 0-96,-4 0 0,4-7-32,7 7 0,4-6 0,-41 6 0,46 0-32,-46 0 32,46-4 0,-46 4 0,46 0 32,-46 0-32,42 0 0,-3 0 32,1 0-32,-13 4 32,1-4-32,-15 0-96,5 6-321,-18-6-608,0 0-960,0 0-2692,0 0 4677,-21-18-5157,8 3-96,-12-7-32,3-4 2819</inkml:trace>
  <inkml:trace contextRef="#ctx0" brushRef="#br0" timeOffset="4260">4111 496 10858,'-15'0'4933,"15"0"160,26 0-3684,20 8-544,3 0-577,-49-8-288,59 4-1249,13 7-2979,-72-11 4228,76 10-4965,3-2-95,-79-8 5060,74 10-5253,-6-6 2562,-68-4 2691</inkml:trace>
  <inkml:trace contextRef="#ctx0" brushRef="#br0" timeOffset="4041">4149 840 6118,'0'0'4676,"19"-9"33,8 0-2051,17 9-1281,-3 0-159,-41 0-1218,54 0 800,-54 0-800,50 6 161,-50-6-161,50 0-673,0 14-1249,-15-9-2178,-5-5-608,-8 0-33,-22 0 4741,0 0-4772,13-11 3971</inkml:trace>
  <inkml:trace contextRef="#ctx0" brushRef="#br0" timeOffset="4760">4919 572 8840,'0'0'4581,"0"0"-1667,17-17-928,-2 26-576,-15-9-417,22 37-289,-16 2-287,3 13-193,-9 10-96,7 7 96,-7 2-192,0 0 32,0-1 32,5-9 0,-5-13 129,9-8-33,-1-14 96,3-4-64,-2-9 161,7-2-33,-3-11-32,6 0-63,2 0-33,7 0-96,1-8 32,7 4-64,9-1-32,-3 1-96,3 4 32,-3-5 0,-1 5 0,-2 0 64,-5 0-96,-6 0 64,-11 0-64,0 0-128,-17 0-448,15-5-738,-15 5-1953,0 0-1698,0 0-127,-7-26-65,-7 8 288</inkml:trace>
  <inkml:trace contextRef="#ctx0" brushRef="#br0" timeOffset="5525">4947 497 9193,'0'0'4836,"25"-12"161,1 4-3267,26 15-545,-1-7-641,10 9-1793,12 3-3203,-3 2-417,-4-1-127,-3 0-129,-2-5 3331</inkml:trace>
  <inkml:trace contextRef="#ctx0" brushRef="#br0" timeOffset="5244">5009 862 7015,'28'0'4612,"7"-6"-32,-35 6-4580,34-8 2274,22 16-800,-3-8-513,-53 0-961,57 4 416,-4 3-672,-11-7-993,4 6-1698,-14-6-1633,-7-10-33,-9-2-127,-16-9 1793</inkml:trace>
  <inkml:trace contextRef="#ctx0" brushRef="#br0" timeOffset="5931">5863 530 7207,'8'15'4580,"-8"-15"-4580,7 27 4420,5 2-2434,-12-29-1986,28 48 1249,3-1-320,9 14-192,-40-61-737,40 57 512,9 3 1,-3-7-161,-46-53-352,52 51 417,-7-11-97,-3-5 32,-14-11-95,0-4-33,-10-6-96,-18-14-192,23 20-609,-23-20-1537,0 0 2210,0 0-4804,0 0-257,-15-9 96,15 9-224,-25-17 3972</inkml:trace>
  <inkml:trace contextRef="#ctx0" brushRef="#br0" timeOffset="6228">5888 1208 7655,'15'-26'4965,"10"-8"64,11-6-2403,-2-24-800,16 2-353,-6-13-320,7 6-480,-7-3-64,-4 7-257,-10 6-128,-7 15-32,-23 44-192,12-33 64,-6 12-192,-6 21-576,0-20-1250,0 20-3363,0 0 0,0 19-64,0-19-97,13 14 2916</inkml:trace>
  <inkml:trace contextRef="#ctx0" brushRef="#br0" timeOffset="6775">6767 569 8584,'14'6'4516,"-14"-6"-4516,0 22 3396,0 1-1507,0-23-1889,9 46 1282,-9 1-289,19 21-33,-13-2-287,11 9 0,-6-2-97,6-1-95,-6-10-65,4-8-128,-7-11-63,3-11-129,-5-10 128,-1-7-128,-5-15 0,0 0-288,0 0-577,-8-23-1441,14 3-2402,-6-5-513,6-4-32,4-2-128,1-6 3171</inkml:trace>
  <inkml:trace contextRef="#ctx0" brushRef="#br0" timeOffset="7197">7671 532 7719,'0'-29'4709,"0"2"31,8 7-2626,-20-9-768,5 16-257,-11-4-385,-1 12-159,19 5-545,-25 0 352,-6 6-128,0 8-128,-10 8-96,-1 2 128,3 7-192,2 3 128,7 1-160,4 2 160,14 0-160,12-37 96,-9 37 32,23-2-32,13 3-64,10 0 64,13-3-96,11 3 160,7-2-128,-68-36 64,69 37 96,-1-4-32,-68-33-64,60 33 161,-60-33-161,50 29 128,-8-1 192,-13-5 0,-29-23-320,16 22 385,-16-6 31,-6 0-64,-14-4 33,-11 4-65,-8-7-32,39-9-288,-48 9 192,-1-3 1,-10 0-129,6-6 0,-4 7-64,2-7 0,55 0 0,-44 0-321,5 0-351,39 0 672,-35-10-2659,13 5-2626,22 5-160,-19-22 32,34 3-160,11-2 3683</inkml:trace>
  <inkml:trace contextRef="#ctx0" brushRef="#br0" timeOffset="8183">8009 574 7207,'0'0'0,"0"0"4196,21-10-1442,-21 10-2754,28 8 2114,1-8-480,-29 0-1634,49 8 1249,1-8-352,-50 0-897,69 7 641,-69-7-641,68 0 416,-68 0-416,75 0 288,-75 0-288,71 0 160,1 0-64,-72 0-96,69-9 65,-69 9-65,56-4 32,-56 4-32,49-5 64,-49 5-64,32-5 64,-32 5-64,28 0 96,-13-6 0,-15 6-96,0 0 96,18 0-32,-18 0 64,0 0 0,0 0 32,0 0 33,-12 19-65,12-19-128,0 0 160,0 0-160,-4 31 96,4-4 32,0-27-128,0 36 0,0-36 0,0 46 96,0-46-96,0 52-64,6 6 96,-6-58-32,4 60-96,9-1 160,-13-59-64,12 57-64,9-5 160,-21-52-96,20 44 256,-20-44-256,33 36 225,-1-10 191,-32-26-416,43 17 384,-43-17-384,41 5 385,9-5 63,-50 0-448,46-14 513,-46 14-513,49-25 448,-5-9-224,-3-9 97,-9-10-129,-5-4-64,-9-8 96,-7 0-160,-6 0 96,-5 7-160,0 58 0,-9-52 128,9 52-128,-12-41 0,12 41 0,-12-31-32,12 31 32,-14-20-288,14 20 288,0 0-705,0 0 705,-26-11-1921,26 11-2628,0 0 4549,0 22-5317,0-9-160,0-13 5477,9 17-5413,0-1 1185</inkml:trace>
  <inkml:trace contextRef="#ctx0" brushRef="#br0" timeOffset="7869">8272 554 9257,'17'17'4772,"-10"15"-672,-7 0-2306,0-32-1794,18 56 1185,-18-56-1185,7 59 865,8 13-96,-15-72-769,12 71 384,-12-71-384,13 73 224,-13-73-224,13 69 160,-4-8-32,-1-11 33,-4-12-129,-4-10 160,0-11-224,0-17-32,0 0-449,0 0 513,0 0-1281,0 0 1281,-21-20-2819,21-8-2049,0-3-65,5-9-96,2-7 545,-2-9 4484,-5 56 0</inkml:trace>
  <inkml:trace contextRef="#ctx0" brushRef="#br0" timeOffset="8949">9598 592 11339,'0'0'4484,"0"0"-1537,25 5-1538,-3-5-448,-22 0-961,38 12 769,-2-4-97,14 7-63,-6-1-129,-44-14-480,50 23 449,-9 0-129,-41-23-320,41 32 320,-41-32-320,33 36 161,-33-36-161,25 38 160,-6 3-128,-19-41-32,12 42 96,-3-1-64,-9-41-32,0 42 96,0-42-96,-5 37 32,5-37-32,-14 34 160,14-34-160,-22 28 96,-8-4 64,30-24-160,-35 19 129,-5-4 63,40-15-192,-41 13 160,-2-4 0,43-9-160,-38 6 128,4-6 0,6 5-160,4-5-288,24 0 320,0 0-1185,-25-16-2114,25 16 3299,0 0-5093,13-29-224,-13 29 5317,17-19-5221,6-1-128,-23 20 5349,25-21-865</inkml:trace>
  <inkml:trace contextRef="#ctx0" brushRef="#br0" timeOffset="10027">10307 441 7239,'-25'-6'4740,"25"6"-159,0 0-2179,0 0-640,41 11-385,-7-11-352,22 8-288,1-8-129,15 10-127,2-5-97,-2 2-160,-2 1-160,-19-3-897,-2 10-1953,-49-15 2786,25 10-4933,-8-4-32,-17-6-223,0 0 95,-20 4 3267</inkml:trace>
  <inkml:trace contextRef="#ctx0" brushRef="#br0" timeOffset="9418">10324 663 8072,'9'25'4452,"-4"4"-64,-5-29-4388,0 32 1602,16 14-289,-16-4-288,0-42-1025,13 49 865,-8-6-193,-5-43-672,14 46 641,-6-7-129,6-3 97,-14-36-609,9 28 480,-9-28-480,15 26 545,-15-26-545,18 19 384,4 1-31,-22-20-353,21 12 288,5 2-64,-26-14-224,28 11 416,3 0-287,-31-11-129,31 9 288,4-2-160,9 0 160,-8-3-192,-36-4-96,40 5 224,-6-5-127,-34 0-97,35 4 32,-4-4 64,-31 0-96,31 0 64,-31 0-64,25 0 0,-25 0 0,17 0-96,3 0-64,-5-4-161,-15 4-415,0 0 736,25-8-1378,-25-6-1280,0 14 2658,0 0-4613,0 0-640,0 0 5253,-4-18-5157,4 18 5157,-15-9-5252,15 9 5252,-16-13-2659,16 13 2659</inkml:trace>
  <inkml:trace contextRef="#ctx0" brushRef="#br0" timeOffset="9777">10370 898 7527,'0'0'4548,"7"-16"65,-7 16-2467,37-9-737,-10 5-288,10 10-320,0-6-353,2 7-480,-39-7 32,43 10-608,-8-10-1218,-35 0 1826,40 5-3523,-40-5 3523,33 0-4613,-33 0 4613,32-5-4676,-10-5 0,-22 10 4676,24-18-2659</inkml:trace>
  <inkml:trace contextRef="#ctx0" brushRef="#br0" timeOffset="11293">12906 440 5765,'0'0'4100,"0"0"-4100,-7-22 4356,1 5-1857,6 17-2499,0 0 2082,-30-15-449,30 15-1633,0 0 1282,-43-8-322,43 8-960,-23 6 769,-15 0-192,38-6-577,-34 19 480,-15 7-31,49-26-449,-40 39 224,40-39-224,-41 50 224,1 17-128,40-67-96,-31 75 32,10 8-32,14 1 0,17 0-96,14-4 64,22-10 96,-46-70-64,63 57 160,-63-57-160,74 42 160,7-19 97,9-14 127,-2-13 128,1-14 33,-13-17-97,-76 35-448,71-43 481,-71 43-481,53-59 352,-9-8 1,-44 67-353,26-74 320,-21-5-160,-18-5-64,-15 4-32,-12 7-32,-13 7 0,53 66-32,-53-53 0,53 53 0,-65-37-32,9 12-320,-11 11-129,67 14 481,-57 5-1153,-2 0-1601,17 15-2595,42-20 5349,-34 26-5381,34-26 5381,-28 28-5446,28-28 5446,-7 25-5413,7-25 5413,0 26-3459,0-26 3459</inkml:trace>
  <inkml:trace contextRef="#ctx0" brushRef="#br0" timeOffset="12222">13419 400 6630,'0'0'4324,"0"-14"0,0 14-4324,23-7 2403,2-9-738,12 10-223,2-10-129,-39 16-1313,51 0 929,1-9-225,-52 9-704,60 6 481,-5 3-161,-1 8-160,-8 3-96,-6 10 97,-40-30-161,31 27 288,-9 3-96,-15-3 128,-7-1-127,-17-4 159,-6-4-224,23-18-128,-28 16 288,28-16-288,-26 12 64,-1-4-64,27-8 0,-23 6 0,6-1 0,17-5 0,0 0-64,0 0 32,9 15 0,-9-15 32,25 11-64,9 3 32,5 4 0,8 5 32,5 4-96,-52-27 96,57 31 32,3 3-128,-60-34 96,58 35 64,-58-35-64,56 36-32,-56-36 32,46 35 96,-7-1-32,-39-34-64,28 37 160,-28-37-160,16 36 128,-16-36-128,0 33 225,-7 0-1,-19-1 32,-13-6 160,-2 2-127,41-28-289,-47 22 384,47-22-384,-49 15 256,-3-7 1,52-8-257,-47 0 224,47 0-224,-52 0 160,52 0-160,-42-11 96,2 0-384,40 11 288,-35-17-705,35 17 705,-24-9-2787,24 9 2787,-20-19-5285,8 2-64,12 17 5349,0-15-5541,0 15 5541,4-19-5477,10 2 1313,-14 17 4164</inkml:trace>
  <inkml:trace contextRef="#ctx0" brushRef="#br0" timeOffset="11887">13597 511 8872,'0'0'0,"12"31"4228,4 5 32,-7 10-2658,-9-46-1602,21 65 1185,-12-2-192,-9-63-993,19 74 897,-19-74-897,9 66 737,-9-66-737,17 66 832,-17-66-832,8 56 705,3-7 64,-11-49-769,6 35 608,-6-35-608,9 28 545,-9-28-545,0 17 384,0-17-128,0 0-256,9 15 97,-9-15-354,0 0-608,-8-35-1184,8 35 2049,0-24-3620,0 24 3620,0-33-5061,0-14 65,0-3-129,0 50 5125,0-59-4997</inkml:trace>
  <inkml:trace contextRef="#ctx0" brushRef="#br0" timeOffset="13059">14440 487 4484,'0'0'4036,"0"0"256,0 0-1729,0 0-257,21-9-609,-21 9-1697,34 0 1410,-5-9-385,-29 9-1025,49 0 929,-49 0-929,43-7 608,-43 7-608,56 0 577,-56 0-577,57 0 448,-4 0-96,-53 0-352,47 0 385,-7 9-97,-40-9-288,35 9 384,-9 3-223,-26-12-161,22 12 256,-22-12-256,14 19 64,-9-2 160,2 5-192,-7 0 96,0-22-128,9 24 0,-4 7-32,-5-31 32,8 33 32,-1 7-128,-7-40 96,11 44 96,-1 6-160,-10-50 64,10 49 96,-1 2-128,-1 0 192,-8-7-64,5-1 161,-5-43-257,-5 34 256,-3-5 64,-4-7 33,12-22-353,-19 15 384,19-15-384,-16 6 352,-13-6-95,-7 0-1,36 0-256,-38-12 160,-3-2 0,41 14-160,-40-14 96,-4 0-32,8 1-96,36 13 32,-38-9 32,38 9-32,-25-8-64,25 8 64,-17 0-256,17 0 256,0 0-641,0 0 641,0 0-1377,0 0-1922,0 0 3299,0 0-5253,0 0 5253,29 6-5509,0-12 64,5-5-65,9-5 3044</inkml:trace>
  <inkml:trace contextRef="#ctx0" brushRef="#br0" timeOffset="14434">15233 409 11755,'0'0'4869,"24"0"63,-1-8-3490,30 14-994,13 5-1409,2 3-3395,3-2-288,7 7-321,-7-4-64,0 2 1538</inkml:trace>
  <inkml:trace contextRef="#ctx0" brushRef="#br0" timeOffset="13684">15373 458 7847,'0'0'4421,"0"0"-1,0 0-2082,15 37-929,-15-5-127,0-32-1282,10 50 736,-4 4-159,6 8-33,-2 1 33,5-1-1,-15-62-576,13 55 417,3-1 31,-5-12-127,2-5 127,-7-11-96,0-4 1,-6-7-65,0-15-32,0 20-32,0-20 1,0 0-65,0 0-64,26 7 0,-26-7-64,34 0-32,-9-4 0,6 4-32,9-8 32,7 3 0,-47 5 0,49 0 0,-2-4 0,9 4 32,-7 0 0,2 0-32,-10 0 32,-4 0-32,-7 6 0,-8-6-64,-6 5-192,-16-5-417,16 0-704,-16 0-1538,0-20-2242,-4 6-160,-5-3 64,-6-1-32,-4-9 3075</inkml:trace>
  <inkml:trace contextRef="#ctx0" brushRef="#br0" timeOffset="14168">15448 693 9769,'0'0'4741,"22"-9"-97,0 0-2754,9 9-705,3 0-320,5 0-321,2 0-576,-2 0-672,7 6-1186,-16-6-2338,-8-4-513,-1 4-31,-21 0-65,11-17 2403</inkml:trace>
  <inkml:trace contextRef="#ctx0" brushRef="#br0" timeOffset="14934">16279 409 7495,'18'6'4548,"-12"15"-31,-6 10-1891,13 22-928,-7 2-481,7 16-480,-4 2-257,7 3-256,-16-76-224,11 67 0,3-5 160,-3-8-160,1-14 97,-5-9-65,-1-10-32,-6-21-321,0 0 321,0 0-929,0 0-1345,0 0-2402,0 0 4676,0-20-4645,0 20 4645,0-24-4804,0 24 4804,-5-39-4773,5-1 3364</inkml:trace>
  <inkml:trace contextRef="#ctx0" brushRef="#br0" timeOffset="15262">16356 704 8776,'32'-23'4869,"5"-6"128,19 1-2179,-11-14-832,15 9-512,-15-4-706,-45 37-768,48-29 449,-48 29-449,37-25-192,-12 3-513,-25 22 705,19-7-1954,-19 7 1954,0 0-3972,0 0-864,-18-9-257,18 9 5093,-18 0-4997,18 0 4997,-20 11-4388</inkml:trace>
  <inkml:trace contextRef="#ctx0" brushRef="#br0" timeOffset="15497">16489 672 11018,'29'34'4997,"-29"-34"-4997,37 36 4997,17 11-3011,-2-10-449,16 12-352,0-6-384,4 5-192,-3-7-321,-7-2-32,-62-39-256,50 35 128,-50-35-128,46 29 32,-12-1-128,-11-12-865,-3 6-2274,-20-22 3235,0 0-5253,0 0 5253,0 0-5221,0 0 5221,0 0-5445,0-20 128,0 20 5317,0-24-2306,0 24 2306</inkml:trace>
  <inkml:trace contextRef="#ctx0" brushRef="#br0" timeOffset="15965">17473 538 10826,'8'42'4517,"-1"10"-994,0 0-1890,16 17-383,0-5-450,-23-64-800,25 65 737,0-8-321,-25-57-416,21 53 353,2-15-161,-23-38-192,16 29 256,-16-29-256,18 19-32,-18-19 32,0 0-512,0 0 512,0 0-1378,0 0-1697,0 0 3075,-24-20-4676,10-4-161,-10-15 33,24 39 4804,-18-42-4997,-13-9 4805</inkml:trace>
  <inkml:trace contextRef="#ctx0" brushRef="#br0" timeOffset="16247">16990 372 9929,'-17'-9'4453,"17"9"-1346,17 12-961,-3-12-641,29 17-384,6-11-192,25 5-64,5-11-129,-79 0-736,102 11 513,-2-11-161,-100 0-352,107 0 192,-8 4-320,-99-4 128,84 0-640,-10 7-802,-74-7 1442,46 0-3459,-18 0-1345,-28 0 4804,17 7-5093,-17-7 160,0 0 4933,0 0-5221,0 0 5221</inkml:trace>
  <inkml:trace contextRef="#ctx0" brushRef="#br0" timeOffset="16592">18132 378 8136,'13'26'4708,"-1"8"65,3 4-1859,4 24-1344,-3 0-193,5 13-448,2 0-256,0 2-161,-2-11-224,-5-1 97,-16-65-385,21 52 160,-9-8 64,1-12-160,-7-9-224,-2-5-673,-4-18-1857,0 0 2690,0 0-4965,0 0 4965,5-17-5157,-5 17 5157,0-27-5125,9-7-192,-9 34 5317,5-45-2466</inkml:trace>
  <inkml:trace contextRef="#ctx0" brushRef="#br0" timeOffset="17101">18559 406 9289,'0'0'4356,"0"0"-1153,13 26-1441,-3-3-321,-10-23-1441,28 39 929,-28-39-929,30 42 705,13 14-193,-43-56-512,48 57 609,-48-57-609,58 66 480,2-3-128,2-3 193,-6-8-161,-56-52-384,53 48 545,-53-48-545,44 35 448,-44-35-448,39 31 481,-39-31-481,26 19 448,-26-19-448,20 14 416,-20-14 1,0 0-417,18 0 288,-18 0-288,0 0 320,0-31-127,0 31-193,0-27 224,0-5-96,0 32-128,0-40 128,0 40-128,0-45 0,0 45 0,0-50 64,0 50-64,0-52 0,0-4 64,5 3 0,-5 2-128,0 2 96,0 7-160,0 7-32,0 7-481,-11-1-640,11 29 1281,0 0-3107,5-23-2210,-5 23 5317,0 0-5189,0 0 5189,7-20-5413,-7 20 5413,0 0-5221,0 0 5221,22-17-2306</inkml:trace>
  <inkml:trace contextRef="#ctx0" brushRef="#br0" timeOffset="17586">19744 357 14702,'6'27'4869,"1"18"-1410,-7 2-2562,0-47-897,12 64 640,-12-64-640,6 68 577,6 7-129,-5 0 1,-7-75-449,16 74 384,-4-13-64,5-4 129,-17-57-449,11 47 320,-11-47-320,17 37 384,-17-37-384,9 24 321,-9-24-321,11 18 224,-11-18-224,13 18-256,-13-18 256,0 0-1089,0 0-2210,0-18-1858,0 18 5157,0-17-5413,0-5 63,0-8-159,0-5 3139,0 35 2370</inkml:trace>
  <inkml:trace contextRef="#ctx0" brushRef="#br0" timeOffset="18382">19993 415 8296,'19'-18'4836,"11"0"-768,20 11-1569,-50 7-2499,52-17 2274,-52 17-2274,77-6 1890,-6-6-513,-71 12-1377,92 0 897,-92 0-897,85-7 544,-85 7-544,84 0 160,-7 8-640,-17-8-833,-60 0 1313,56 19-3011,-14-10-2050,-42-9 5061,30 8-4997,-30-8 4997,18 7-5221,-18-7 97,0 0 5124,20 6-1634</inkml:trace>
  <inkml:trace contextRef="#ctx0" brushRef="#br0" timeOffset="18117">20358 406 8200,'21'20'4676,"-12"6"65,-2 6-1666,-7-32-3075,18 58 1377,-8 1-288,11 17-128,-7 0-321,11 3-223,-10-7-193,7-6 64,-8-10-192,-14-56-96,17 44 193,-17-44-193,9 33 96,-9-33-96,8 24 128,-8-24-128,0 14 96,0-14-160,0 0-513,-14-9-800,14 9 1377,-4-14-2659,4 14 2659,-21-32-4644,21 32 4644,-13-45-4933,-8-7-127,6-10 63,-7-1 3011,22 63 1986</inkml:trace>
  <inkml:trace contextRef="#ctx0" brushRef="#br0" timeOffset="18789">21244 352 10474,'6'14'4324,"-6"14"-673,-15 4-1825,9 28-513,-13 5-159,19-65-1154,-18 84 896,-7 4-223,25-88-673,-31 96 577,-7-5 63,38-91-640,-35 88 385,35-88-385,-37 78 224,37-78-224,-29 68 160,-2-16-32,8-10-64,23-42-64,-23 29 160,23-29-160,-12 20-128,12-20-224,0 0 352,0 0-865,0 0 865,0 0-1794,10-33-2145,5-6-1026,-15 39 4965,22-51-5029,6-12-64,0-9 609</inkml:trace>
  <inkml:trace contextRef="#ctx0" brushRef="#br0" timeOffset="19414">20927 866 12268,'0'0'0,"0"0"5253,42 13-65,11-3-3106,7-17-640,25 12-225,-85-5-1217,89 0 865,8 0-385,-97 0-480,99 0 289,-11 0-97,-88 0-192,81 0 64,-16 6-192,-65-6 128,49 9-481,-23-9-1248,1 13-3556,-27-13 5285,0 0-5414,0 0 5414,0 23-5445,0-23 5445,0 0 0,0 0 0,-11 15 0,11-15 0,0 0 0,-11 16 0,11-16 0,0 0 0,0 0 0,0 0 0</inkml:trace>
  <inkml:trace contextRef="#ctx0" brushRef="#br0" timeOffset="19070">21235 326 10826,'21'0'4549,"7"9"-1571,10 25-1312,-8-2-225,12 21-384,-42-53-1057,37 53 993,9 18-224,-3 3 0,8 7-33,-51-81-736,49 80 769,-49-80-769,47 80 801,-47-80-801,44 77 608,-44-77-608,43 74 481,-3-6-97,-3-8-160,-6-11-63,-31-49-161,25 40 64,-9-8 96,-16-32-160,13 25 0,-4-10 0,-9-15-128,0 0-96,0 0-353,0 0 577,0 0-1185,0 0 1185,-15-37-2178,9 17-2306,6 20 4484,-22-29-5382,3 2 65,-9-4 0,28 31 5317,-27-31-4644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34:41.90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19 84 1377,'-18'0'2691,"18"0"-1090,0 0-255,0 0-1346,0 0 1505,0 0-32,0 0-1473,0 0 1474,0 0-97,0 0-128,8-12-224,-8 12-128,0 0-897,16-8 641,-16 8-129,25-7-256,-25 7-256,20 0 161,-2-4-129,4 4 0,2 0 0,2-5 0,2 5 32,3 0-32,0-6 32,-1 6 32,7-6 0,-4 6 32,7-6-32,-3 6 32,-37 0-128,41-5 64,-2 5 65,1 0-65,-40 0-64,42 0 96,-42 0-96,43 0 64,7 0-64,-50 0 0,47 5 32,8-5-32,-55 0 0,59 0 32,4 0-32,-63 0 0,68-5 0,-68 5 0,69 0 64,-69 0-64,75-6 0,-75 6 0,71 0 32,9-5 0,-2 5-32,3 0 0,-81 0 0,84 0 32,0 0-32,1 0 0,3 5 0,4-5-64,2 0 64,3 0-32,-97 0 32,102 0-32,-102 0 32,102 0 32,-1-6-32,-101 6 0,101 0 32,0 0 0,-101 0-32,97 0 64,-97 0-64,95 0 32,-1 0 32,-3 6 0,1-6-32,1 7 32,2-7-96,4 6 32,-99-6 0,102 0 0,7 0 0,-109 0 0,112 0 0,-112 0 0,112 0 0,6-6 0,0 6 0,3 0 32,-121 0-32,123-4 0,3 4 32,2 0-32,6 0 32,-134 0-32,138 0 0,2 0 32,-140 0-32,149 0 0,4 4 32,5-4-32,4 0 32,3 6 0,3-6-32,6 0 65,1 0-33,-175 0-32,176 0 96,2 0-32,0 0 64,-1 0 0,-177 0-128,173-6 160,-4 6-32,-5-4 0,-5 4 0,-5-5 1,-6 5-33,-7-6 0,-141 6-96,136 0 96,-6 0-64,-130 0-32,120-6 96,-8 6-64,-112 0-32,104 0 64,-9 0-32,-95 0-32,87-4 32,-13 4 0,-74 0-32,63 0 32,-16 0 32,-47 0-64,40 0 0,-9 0 32,-31 0-32,27 0 32,-8 0-32,-19 0 32,22 4-96,-22-4-128,13 0-160,-13 0 352,0 0-577,0 0-736,0 0-1217,0 0-1762,0 0 4292,0 0-4485,0 0 4485,-16 6-4324,16-6 4324,0 0-3395,0 0 3395,-18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45:27.642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15 512 4644,'0'0'4228,"-14"-7"129,14 7-2243,0 0-513,0 0-480,0 0-288,0 0-833,0 0 576,22 0-127,4 0-33,2-8 1,14 8 31,-2-5 65,11 5-65,-51 0-448,51-5 384,3 5 1,-54 0-385,55 6 288,-6 2 0,-2 1-128,-6 6 33,0 1-65,-4 2 0,-37-18-128,32 17 128,1 1 32,-33-18-160,25 18 160,3-5 32,-28-13-192,22 13 161,2-6 63,-8 0-32,-16-7 32,18 9-64,-18-9-160,0 0 193,0 20-65,0-20-128,-17 20 160,-3 6-96,-11 12 32,0 11-128,-15 5 64,-6 8 32,-2-1-64,-2 3 64,6-4-64,1-3 64,49-57-64,-40 47-32,2-5 128,14-7-64,7-5-64,8-6 64,4-6-64,5-3 32,0-15-32,0 0 32,14 20 0,-14-20 0,0 0 0,25 12 0,-5-5 0,-20-7 0,23 4 32,6 2 0,6 2 64,5-2-64,2 2 64,4-2-32,2 0 33,-48-6-97,48 5 64,0-1-32,-4-4 32,-6 7-64,-7-7 32,-1 0-32,-10 0-32,-5 0-160,-15 0-161,14 0-736,-14 0-1954,0 0-2306,0 0-32,0-25-128,-5 5 64,0-3 4612</inkml:trace>
  <inkml:trace contextRef="#ctx0" brushRef="#br0" timeOffset="891">180 1 8040,'0'0'4900,"0"0"33,0 0-2499,4 28-864,12-16-481,18 8-256,9-4-321,-43-16-512,56 16 384,6-2-127,3-3-97,1-3-128,-66-8-32,59 0-224,-2 11-705,-57-11 929,37 0-2819,-6 5-2210,-31-5 5029,15 15-5189,-15 3-32,0-18 5221,0 24-5285,0-24 5285,-13 27-448</inkml:trace>
  <inkml:trace contextRef="#ctx0" brushRef="#br0" timeOffset="2130">1260 625 8680,'0'0'5029,"6"-26"0,1 3-2851,32 15-545,-3-12-287,23 13-418,-5-2-287,12 4-353,3 5-576,-4 0-1089,7 12-2627,-72-12 4004,53 15-5189,-9 5-192,-14 2 0,-2-4 1249</inkml:trace>
  <inkml:trace contextRef="#ctx0" brushRef="#br0" timeOffset="1394">1269 714 7976,'0'0'4868,"0"0"97,0 0-2595,7 41-768,-7-12-481,5 23-385,-5 0-255,8 14-225,-3 5-32,-1 4-128,-4 1-32,6-2-32,-6-5 97,0-9-1,0-7-96,0-6 160,0-10-64,0-10 64,0-8 0,0-19 33,18 17-65,-5-17 32,5-9-64,11-4 0,5-4 32,11 0-96,1-3 65,10 3-97,3 1 96,3 0-64,2 5 32,-11 5-64,-2 0 0,-9 1 0,-4 1 32,-11-1 0,-5 0-64,-8 1-128,-14 4-160,0 0-289,15-16-640,-22-4-1185,7 20-1730,-5-30-1249,-3 4 0,-7-2 96,-1-3 2562</inkml:trace>
  <inkml:trace contextRef="#ctx0" brushRef="#br0" timeOffset="1880">1360 996 6919,'0'0'4676,"12"-16"257,6 3-2339,13 13-1088,-5-8-353,15 8-289,-2 0-319,6 0-385,0-5-512,-4-2-737,3 7-1121,-19-11-2082,-1-2-545,-24 13 4837,13-15-5029,-7-3 161,-6-2 4195</inkml:trace>
  <inkml:trace contextRef="#ctx0" brushRef="#br0" timeOffset="3287">3140 178 10762,'22'-16'5029,"10"-2"-993,10 13-2114,-1-7-673,14 12-481,-3 0-383,4 8-545,-4 7-705,0-6-1601,4 9-2371,-3 0-224,-6-1 161,1 1-257,0-4 4452</inkml:trace>
  <inkml:trace contextRef="#ctx0" brushRef="#br0" timeOffset="2724">3799 868 6406,'0'0'4612,"0"0"-4612,19-25 4805,-19 2-2082,15 8-834,-15 15-1889,11-27 1410,0 7-449,-11 20-961,9-28 768,-9 3-223,0 25-545,-5-27 384,5 27-384,-6-24 288,6 24-288,-15-21 225,-7 4-129,-13 6 0,35 11-96,-38 0 32,38 0-32,-53 0 64,53 0-64,-55 15 64,-1 14-96,-9 11 64,65-40-32,-59 50-64,-3 11 64,62-61 0,-48 67 64,-1 0-32,49-67-32,-26 74 128,26-74-128,-21 71 64,17-3 128,15-5-31,6-8 127,21-4 0,-38-51-288,43 41 160,18-8 96,1-9-95,-62-24-161,73 17 160,-4-13-32,3-4-32,-1-7-192,-71 7 96,59-13-320,-2 1-449,-18-14-1153,11 11-2242,-15-13-1153,-3-2-128,-2-4 96,-14-4 1249</inkml:trace>
  <inkml:trace contextRef="#ctx0" brushRef="#br0" timeOffset="3630">4284 554 8840,'0'0'5029,"13"-17"-288,-13 1-2435,13 16-480,-13 0-481,0 0-1345,8 23 897,-8 3-353,7 17-127,-7 9-225,10 12 64,-4 6-96,0 5-32,-2-2-32,2-1-32,-6-6 0,7-7 1,-7-10 63,0-49-128,0 43 64,0-43-64,0 32 160,-7-4 32,3-5-64,-1-7 32,5-16-160,0 0 128,-9 17 1,9-17-33,0 0-96,0 0 64,0 0-64,0 0 32,0 0 32,0 0-64,0 0 32,14 10 0,2-10-32,3 0 0,-19 0 0,28 0 32,6 0 0,10 4 0,1-4-32,-45 0 0,50 5 96,4-5-32,-54 0-64,49 6 96,2-6 0,-8 6-32,-3-6 0,-11 5-32,-2-5-96,-8 0-160,-4-5-192,-2 5-641,-13-17-1346,0 17-2978,11-29-64,-16 12-32,-5-4 32,-5-2 2370</inkml:trace>
  <inkml:trace contextRef="#ctx0" brushRef="#br0" timeOffset="4459">4319 459 12204,'23'-17'5156,"13"10"-95,4-3-3908,13 10-1537,12 7-3171,1 2-1154,1 0-416,6 5 64,-5-6 321</inkml:trace>
  <inkml:trace contextRef="#ctx0" brushRef="#br0" timeOffset="4177">4353 939 9865,'0'0'4869,"14"-5"0,4-4-3172,-18 9-1697,41 0 1377,2 0-191,9 0-354,-2 0-319,5 0-417,-3 0-609,-10 0-1088,6 0-2018,-18 0-1474,-15-8 64,-1-1-160,-9-8 929</inkml:trace>
  <inkml:trace contextRef="#ctx0" brushRef="#br0" timeOffset="4912">5189 567 11723,'0'0'4901,"26"-11"-1602,-8 19-1057,-18-8-608,26 14-417,-15 2-385,-2 19-127,-1 5-256,-8 13-1,-5 9-320,0 10 128,1 0-96,-1 2-63,5 0-1,0-6-32,0-8 0,0-8-32,6-9 192,-1-8-128,-1-9 64,-4-7 0,0-19 1,9 20 31,-9-20 0,0 0-32,0 0 0,0 0-32,0 0-64,0 0 0,0 0-31,24 4-33,-9-4 0,-15 0 0,33 0-33,7-6 33,17 6 0,-57 0 0,59-7 33,9 2-66,-2 5 33,3-6 65,1 6-1,-16 0-32,-5 4 32,-18-4-96,-31 0 32,29 8-160,-29-8 160,18 0-385,2 6-544,-20-6-1697,0 0 2626,14-18-5477,-14 18-33,12-20-63,-12 20 32,0 0 5541,13-26-4100</inkml:trace>
  <inkml:trace contextRef="#ctx0" brushRef="#br0" timeOffset="5515">6280 773 11499,'8'37'5093,"2"12"0,2-1-2211,11 21-1633,-6-3-95,11 7-450,-3-9-191,1-2-161,1-11 32,-3-10-95,-24-41-289,20 30 160,-5-7 32,-2-9-160,-13-14-160,0 0-256,6-21-866,-6 7-1664,0 14 2914,-6-32-5382,6 32 5382,-4-40-5445,-5-8 0,0-4 32,9 52 5413,-10-57-3235,10 57 3235</inkml:trace>
  <inkml:trace contextRef="#ctx0" brushRef="#br0" timeOffset="5782">6292 391 12652,'0'0'0,"25"-31"5189,6 4-32,2-7-2979,-33 34-2178,47-21 1025,0 0-1057,-47 21 32,44-25-1730,-44 25 1730,51-15-4804,-9 7-353,-5 8 0,-37 0 5157,26 0-5381,-3 9 1441</inkml:trace>
  <inkml:trace contextRef="#ctx0" brushRef="#br0" timeOffset="6530">6572 656 11339,'24'-11'4964,"-2"6"-1216,-3-15-1250,21 14-576,-6-6-641,-34 12-1281,51 0 833,-51 0-833,53-4 417,9 10-129,-2 2-160,11 0-64,7 2-64,-5 1-128,0-2-417,-11-9-832,1 0-1986,-12-5-1698,-7-6-64,-12 2 0,-13-6-64,-1 4 3620</inkml:trace>
  <inkml:trace contextRef="#ctx0" brushRef="#br0" timeOffset="6265">7147 658 11307,'0'29'4996,"0"14"65,-5 5-2787,14 22-896,-9-4-321,13 13-289,-4-4-223,6-1-257,0-11 32,-1-7-95,-14-56-225,21 43 160,-9-8 64,4-14-128,-12-6 64,-4-15-160,0 0-96,0 0-128,0 0-577,-22-21-1185,22 21 1986,-13-17-4420,-3-13-897,-6-1 0,3-4-64,-2-4 64</inkml:trace>
  <inkml:trace contextRef="#ctx0" brushRef="#br0" timeOffset="7577">7716 594 15182,'29'-10'5221,"17"-4"-64,-46 14-5157,59-5 897,-1-3-481,12 4-1120,14 12-2820,-1-8-1536,-1 4-225,0 3-32,3-7-97,-85 0 5414,75 0 0,-9 0 0,-7 0 0,-22-7 0,-37 7 0,32-4 0,-8 4 0,-24 0 0,0 0 0,0 0 0</inkml:trace>
  <inkml:trace contextRef="#ctx0" brushRef="#br0" timeOffset="6890">7780 630 11147,'0'20'4804,"0"11"33,-11 2-3076,15 23-479,-4 2-225,5 16-225,-5 1-223,8 7-193,-2-8-31,2-2-97,-2-9-32,2-5-64,-3-13-31,1-8 95,-6-10-64,7-7 64,-7-5-64,0-15 1,8 13-1,-8-13-64,14 0-32,-1 5-32,12-5-32,0 0 32,8-5-64,2 5 0,9-4 0,4 4-32,5-7 32,-2 3 0,-8 4 0,4-5-32,-7 5 32,-5-6 0,-7 6-64,-10-6-192,-2 6-385,-16 0-800,14-12-1666,-14-5-2242,-5 3 0,-5-8-64,-6-2 64,-5-3 2690,21 27 2659</inkml:trace>
  <inkml:trace contextRef="#ctx0" brushRef="#br0" timeOffset="7343">7791 1017 11755,'22'-8'4677,"12"-1"-706,8 14-2529,4-5-449,6 6-289,-1 2-447,-51-8-257,52 0-513,3 10-1377,-13-10-2818,-7 0 159,-4-10-319,-16-9 159,-5-1 2147</inkml:trace>
  <inkml:trace contextRef="#ctx0" brushRef="#br0" timeOffset="8624">10063 618 6118,'0'0'4324,"-15"-9"96,15 9-1761,0 0-738,0 0-543,15-5-385,4 13-257,0-4-191,-19-4-545,37 13 448,0 2-95,17 10-33,1-1-32,8 7 0,-2 0-95,0 4 127,-6 2-128,-5 1 96,-50-38-288,46 37 225,-17 4-33,-6 3 128,-23 4-128,0 2 65,-15 6-97,15-56-160,-22 53 192,-3 3-128,-12-5 96,4-6 32,-11-8-96,44-37-96,-38 28 193,-2-11-65,-3-8 32,43-9-160,-44 0 160,44 0-160,-46 0 128,46 0-128,-42-5 96,-1 1-32,9-4-64,1 3 0,11 5-160,-1-9-352,23 9-834,-21-4-1697,21 4-2210,14-12-96,1 2 0,19 0-64,3-3 3075</inkml:trace>
  <inkml:trace contextRef="#ctx0" brushRef="#br0" timeOffset="9093">10913 1499 9321,'0'-24'4900,"-4"-1"-95,-2-2-1826,-2-21-1794,8 1-288,-5-13-193,5 0-127,7-4-161,3 0-95,-1 1-1,10 5 0,0 2-31,7 11 31,-1 1-32,4 9-160,0 6 64,1 6-95,1 5-33,-2 7 0,-29 11-64,30-5 96,-2 5 0,-3 12 32,3 8 32,4 10-64,-9 7 96,5 10 33,-28-47-225,19 53 96,2 8 0,-9 2-32,7 3 32,-13 2-96,-6-5 96,0-63-96,6 64 32,-6-6-96,0-58 64,0 53 64,0-9-96,0-5 96,0-8-128,0-31 64,0 21-128,-4-4-160,4-17 288,0 0-673,0 0-736,0 0 1409,-27-21-3011,17-10-1954,10 31 4965,-16-45-5445,-9-6 64,25 51 5381,-21-57-5317,-13-2 2306,34 59 3011</inkml:trace>
  <inkml:trace contextRef="#ctx0" brushRef="#br0" timeOffset="9481">10962 1077 9801,'-27'0'4933,"27"0"192,0 0-2467,0 0-1184,28 8-449,9-13-257,13 5-1120,12 0-2883,6 0-1666,6-7-288,5-1 33,-7-6-97</inkml:trace>
  <inkml:trace contextRef="#ctx0" brushRef="#br0" timeOffset="10080">11602 630 7271,'0'0'4740,"15"0"97,-5 17-1794,21 21-737,-5-2-672,20 19-385,-3 7-288,14 11-321,5 3-191,-3 2-97,-59-78-352,57 72 320,-6-4-31,-51-68-289,47 59 288,-10-9-64,-37-50-224,31 38 224,-9-8 65,-12-12-33,-10-18-32,15 14-32,-15-14-32,0 0 0,0-26-95,0 12 31,-5-5-96,5-3 64,0-7-64,0-3 32,5-7-32,-1-7-32,5-8 96,-1-10-96,2-5 64,-4-3-64,1 2 64,-2 1-64,-5 9 0,4 10 0,-8 12-225,4 11-255,-8 9-769,8 18-1538,0 0-2626,8 18-32,-8-18-129,20 30 97,-5-9 2114</inkml:trace>
  <inkml:trace contextRef="#ctx0" brushRef="#br0" timeOffset="10660">12695 661 7527,'-15'15'4356,"15"5"96,-10 6-2402,15 21-576,-5 2-65,13 13-352,-13-62-1057,13 60 865,-13-60-865,22 69 705,3-5-33,9 2-127,3-9 31,10 0-95,1-11-161,7-5 128,-2-11-95,9-10 63,-4-15-31,7-12-33,0-18 0,-7-15-63,-4-15-65,-12-12 32,-6-12-96,-13-6 0,-5 1-32,-18 5-64,0 8 33,-9 12-33,0 9 32,-5 16-160,5 12-129,-2 8-543,11 14-1602,0 0-3108,0 0-95,-11 16-64,11-16-65,0 16 930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45:41.542"/>
    </inkml:context>
    <inkml:brush xml:id="br0">
      <inkml:brushProperty name="width" value="0.15" units="cm"/>
      <inkml:brushProperty name="height" value="0.15" units="cm"/>
      <inkml:brushProperty name="color" value="#CC0000"/>
    </inkml:brush>
  </inkml:definitions>
  <inkml:trace contextRef="#ctx0" brushRef="#br0">567 445 7687,'14'-16'2755,"-14"16"-161,16-23-255,-16 23-225,0 0-321,19 11-191,-19 2-289,10 22-128,-10-35-1185,0 37 897,5 19-96,-5 5-129,12 18-191,-8 4-129,9 6-96,-4-1-31,6-2-65,-5-5 32,-10-81-192,14 72 224,-14-72-224,8 63 64,-8-63-64,11 54 128,-11-54-128,6 41 225,-2-7-97,-4-34-128,0 25 192,0-25-192,0 17 128,0-17 32,0 20-160,0-20-32,0 0 32,0 0-160,0 0 160,-10-17-929,10 17 929,-12-25-2434,12-2-2723,-7-6-128,7-5-96,0 38 5381,-8-46-5349,8-4 1409</inkml:trace>
  <inkml:trace contextRef="#ctx0" brushRef="#br0" timeOffset="479">31 472 9065,'12'-23'4516,"4"3"-64,17 3-2370,-2-9-737,25 9-448,-56 17-897,55-21 705,18 11-161,6 0-31,5 10-65,-3 0 1,3 18 63,-84-18-512,73 22 417,-6 10-33,-13 5-96,-12 6 0,-17 0-127,-12 2 63,-13 0-64,-13-2-32,-11-4 128,-13-5-128,-5-5 65,42-29-193,-56 25 64,-7-8 96,63-17-160,-65 13 32,-3-6 128,68-7-160,-65 0 32,0 0 0,65 0-32,-57-5-32,1 1-64,56 4 96,-43-8-224,12 8-385,0-16-832,31 16-1506,-22 0-2146,22 0-96,25-12 0,0 6-32,10 1 2627</inkml:trace>
  <inkml:trace contextRef="#ctx0" brushRef="#br0" timeOffset="997">1378 505 9833,'0'0'4869,"-15"22"-65,8 15-1921,-2-2-1441,5 24-450,-4 7-223,-2 17-192,0 2-193,-2 5-64,-9-6-95,9-5-33,-8-12-192,20-67 0,-12 55 128,-7-13-160,10-17-32,-6-10-192,15-15-289,0 0-544,-4-43-1377,18 8-1602,-2-16-1025,9-11 0,-5-7 97,6-12 1280</inkml:trace>
  <inkml:trace contextRef="#ctx0" brushRef="#br0" timeOffset="1529">1362 930 13261,'0'0'5188,"0"18"-863,0-18-2211,40 4-673,-9-4-352,20 5-416,-2-1-641,7-4-1185,7 8-2595,-2-8-1473,-5 0-160,-2 0-64,-2-14-64</inkml:trace>
  <inkml:trace contextRef="#ctx0" brushRef="#br0" timeOffset="1248">1381 477 9321,'15'-16'4900,"3"12"-63,14 18-2339,-7-4-704,22 26-449,-47-36-1345,37 41 1025,13 16-416,-50-57-609,41 63 480,5 12-159,-46-75-321,40 76 320,-5 4 0,-35-80-320,28 73 289,-3-1-33,-7-9-160,-2-8 128,-6-7-192,-1-13 96,-9-35-128,5 30 0,-5-30 0,0 17-32,0-17 32,0 0-224,0 0 224,0 0-577,0 0-576,-20-30-1505,13-2-1762,-12-11-865,-3-7 64,-7-2 0,-8 1 1217</inkml:trace>
  <inkml:trace contextRef="#ctx0" brushRef="#br0" timeOffset="2326">2012 463 10025,'-6'-18'4453,"6"18"-738,13 0-1729,-13 0-545,30 4-319,-10-4-226,21 11-159,4-6-32,21 7-129,-1-3-95,13 5-97,1 0-128,-2 4-128,-5 0 1,-15 2-1,-10 0-96,-16 2 32,-9-2-32,-18 0 64,-8 0-32,-18-2-32,-12 1-32,-8-3 32,-11-1 96,-4-3-128,-8-3 128,5-1-192,-2-2 160,12 0-96,8-6 96,11 10-96,11-1 0,20-9 0,0 24 64,13-5 33,11 2-1,12 7 64,9 4-64,11 5 96,8 2-64,6 4 64,2 1-96,2 1 97,-3-2-65,0-4 32,-7-2-32,-9-5 64,-11-6-64,-6-4 32,-7-7-31,-9-3-1,-9-6-32,-13-6 0,0 0-64,0 0 0,0 0-192,0-26-321,0 26-1152,-19-29-3876,11 5 31,2-7-223,6-8 32,0-2-65</inkml:trace>
  <inkml:trace contextRef="#ctx0" brushRef="#br0" timeOffset="2013">2144 492 7207,'-4'-18'4612,"4"18"97,0 0-1634,0 18-993,12 16-353,-12 3-352,16 21-448,-10 6-192,7 20-160,-3 0-161,2 7-160,-3-6-64,1-7-96,-4-10-160,-1-12 128,-5-56-64,0 41-32,4-15 64,-4-9-160,0-17-224,0 0-385,-9-29-960,17 8-1346,-13-17-2082,5-11-32,0-6-32,0-7 32,0-2 3748</inkml:trace>
  <inkml:trace contextRef="#ctx0" brushRef="#br0" timeOffset="9352">114 1601 10218,'0'0'4804,"0"-15"-1697,0 15-3107,0 18 2338,0-18-736,0 0-1602,-9 45 1057,-4-8-256,3 11-353,10-48-448,-13 52 384,13-52-384,-15 55 193,3-1-1,12-54-192,-13 52 32,4-7-96,0-9-577,9-3-864,-10-19-1602,10-14-1794,0 0 4901,0 0-4965,19-7-95,-19 7 5060,12-20-4933,-12 20 4933,15-29 0</inkml:trace>
  <inkml:trace contextRef="#ctx0" brushRef="#br0" timeOffset="9633">330 1718 10890,'4'18'4805,"-4"2"-994,10 16-1985,-10-5-256,0 12-545,-7-3-225,7-40-800,-6 46 481,-10-3-193,3-7-832,4 8-2051,1-15-2402,-6-12-159,14-17 31,0 0-64,17-13 3299,-3-11 1890,2 4 0,-9-15 0,7 7 0,-1 7 0,-6 2 0,-7 19 0,0 0 0</inkml:trace>
  <inkml:trace contextRef="#ctx0" brushRef="#br0" timeOffset="3076">3524 466 10154,'0'0'4676,"-5"15"32,-6 2-2722,5 29-833,6-46-1153,-14 46 993,0 22-320,-1 5-257,-4 11-127,19-84-289,-17 83 224,17-83-224,-19 80 224,7-8-64,-3-12-32,6-9-160,0-14 32,9-12-192,0-25-192,0 0 384,0 0-737,0 0-672,0 0 1409,-6-28-2242,6-15-1218,0 43 3460,7-49-4836,1-11-33,-8 60 4869,4-70-4644,8-3 1665,-12 73 2979</inkml:trace>
  <inkml:trace contextRef="#ctx0" brushRef="#br0" timeOffset="3623">3391 984 13677,'0'0'5285,"0"0"-64,12-23-3491,19 23-641,-5 0-257,19 8-319,-1 0-257,8 1-320,1 6-769,-2-10-2690,2 1-1826,3-6-32,2-11-128,-16-4-1,1-9 3076</inkml:trace>
  <inkml:trace contextRef="#ctx0" brushRef="#br0" timeOffset="3310">3478 517 7271,'0'0'0,"22"-11"4772,0 11 1,12 19-1858,-10-6-705,19 25-513,-43-38-1697,31 37 1282,-31-37-1282,41 56 800,-5 0-127,4 15-129,-4 2-95,2 6-65,5-4 1,-9-3-1,1-4-160,-7-8 161,2-9-193,-30-51-192,19 41 96,1-10-32,-12-10-64,-8-21-160,0 0 160,0 0-417,0 0-768,0 0 1185,-15-23-2850,15 23 2850,-12-30-5253,12 30 5253,-16-36-5414,-9 0 1,25 36 5413,-25-41-5541,-13 1 2274,38 40 3267</inkml:trace>
  <inkml:trace contextRef="#ctx0" brushRef="#br0" timeOffset="4186">4265 483 5477,'0'0'0,"-6"-31"4292,0 14-1121,6 17-224,0-17-288,5 31-417,-5-14-513,0 0-1729,0 43 1346,0-7-386,15 20-255,-4 4-160,7 17-161,-18-77-384,21 79 320,3 7-95,-24-86-225,24 81 224,4-2-32,-4-10 32,-24-69-224,23 61 288,-6-8-95,-17-53-193,13 39 256,-4-10-32,-9-29-224,4 18 256,-4-18-31,0 0-225,0 16 192,0-16 0,0 0-192,0 0 160,0 0-32,0 0-128,0 0 64,22-17 0,-5 9-32,9 1-32,-26 7 0,31-8 0,10-1 0,-41 9 0,43-8 0,-43 8 0,45-5-32,0 0 32,-2 5 0,-4 0-32,-8 0-64,-8 0-192,-6 0-385,-17 0-864,25 0-2051,-25 0-1889,8-20 32,-8 4-96,0 16 5541,0-24-5413,0 0 3619,0 24 1794</inkml:trace>
  <inkml:trace contextRef="#ctx0" brushRef="#br0" timeOffset="4725">4896 414 8328,'-15'9'4740,"15"11"-95,0 12-1730,0-7-1442,21 13-416,0-4-352,18 4-65,1-9-223,-40-29-417,51 25 448,0-11-64,6-5 97,4-13 31,-61 4-512,53-8 417,-6-11-1,-47 19-416,39-21 288,-5-6 33,-8-3-129,-3-1 96,-23 31-288,16-30 128,-8 4 32,1 4-64,-5 5-31,-4 17-33,0 0 0,18 0 0,-11 26-32,3 9 32,-10-35-32,8 46 96,4 11-96,-12-57 0,11 65 64,4 7 64,1 6 32,7 0 0,-1-6 64,2-3-31,-24-69-193,24 60 128,1-9 128,-25-51-256,22 40 224,0-9-64,-7-11-64,-15-20-31,18 17-162,-18-17-255,0 0-801,-5-42-3235,5 5-1249,-8-7-129,0-12-31,1-4 31</inkml:trace>
  <inkml:trace contextRef="#ctx0" brushRef="#br0" timeOffset="5461">5946 408 7271,'-15'0'4676,"15"0"33,-15-7-1794,15 7-898,0 0-2017,0 0 1538,0 0-1538,0 0 1121,0 0-1121,0 0 865,0 0-865,25 16 672,4-16-127,-29 0-545,41 0 480,7 0-31,-48 0-449,60 6 352,4 0-64,-64-6-288,68 11 289,-3 1-129,-8 7 64,-10 4-160,-47-23-64,37 28 128,-14 5-64,-14 6-32,-13 3 64,4-42-96,-15 48 32,15-48-32,-25 54 129,25-54-129,-33 57-32,-5 3 64,38-60-32,-40 63 0,3-1 32,1-5 64,36-57-96,-28 52-64,28-52 64,-25 45 32,25-45-32,-14 38-64,14-38 64,-8 31 32,8-7-32,11-6 32,-11-18-32,14 13 32,-14-13-32,26 9 64,-26-9-64,31 7 64,10-3 0,5-4 64,7 7-32,-3-7 64,5 0 0,4 0-32,-15 4-31,-44-4-97,47 0 128,-47 0-128,32 0 96,-32 0-96,31 0-32,-31 0 32,17 0-160,5 0-385,-22 0-1217,0 0 1762,0 0-4388,0 0 4388,19-20-5573,-13 6 0,3-4-97,-2-5 97</inkml:trace>
  <inkml:trace contextRef="#ctx0" brushRef="#br0" timeOffset="6697">6925 389 14830,'19'-15'4869,"12"4"-1666,18 11-2339,3-7-767,13 7-1827,15 0-2786,9 5-289,1 0-128,3 5 1,-93-10 4932,81 4-2947</inkml:trace>
  <inkml:trace contextRef="#ctx0" brushRef="#br0" timeOffset="6494">7039 805 10602,'0'0'5253,"31"-5"-160,-31 5-5093,31-9 3331,-31 9-3331,41 0 1249,-3 0-288,11 0-448,4 0-706,-10-6-864,-43 6 1057,50 7-2562,-19-12-1890,1-2-609,-8-2-96,-5-6 0,-19 15 5157,9-16-3363</inkml:trace>
  <inkml:trace contextRef="#ctx0" brushRef="#br0" timeOffset="6086">7113 541 14253,'-6'26'4901,"6"3"-1410,0-29-3491,0 45 1154,0-2-258,0-43-896,14 56 769,-14-56-769,8 53 705,5 6-129,0-5 33,4 1-129,-17-55-480,16 49 385,-1-2 95,-1-7-63,1-5-33,1-9-96,-1-3-64,-15-23-224,17 16 193,7-7-65,-24-9-128,31 0 96,-2 0-32,-29 0-64,36 0 64,-36 0-64,34-8 32,1 2-32,1 0 0,-2 1 0,-4 5-64,-9-4-96,-1 4-129,-5 0-287,-15 0 576,0 0-1281,24 0-1442,-24 0-2786,0-31 32,0 8-65,0-6 97,-13-5 1922,13 34 3523</inkml:trace>
  <inkml:trace contextRef="#ctx0" brushRef="#br0" timeOffset="7215">7770 326 8328,'9'-16'4708,"11"16"65,14 8-2371,3-3-608,22 18-161,-2-3-512,-57-20-1121,71 37 865,-3 1-224,10 12-33,-4 2-63,4 3-161,-9 0 33,-4 3-65,-11-4 32,-9 7-31,-11-3-1,-17 6-96,-17-64-256,0 64 192,-17 1 97,-22-2-161,-11 0 0,-9-6-64,-11-6 0,6-10-96,-10-10 32,6-11 0,7-11-128,9-4-224,9-11-609,43 6 961,-31 0-3908,5-14-1697,26 14 5605,-25-14-5542,17-3-191,8-2 64,-4 1 5669,4 1 0,7 3 0,-7 14 0,0-18 0,0 18 0,11-18 0,-11 18 0,0 0 0</inkml:trace>
  <inkml:trace contextRef="#ctx0" brushRef="#br0" timeOffset="6949">7883 386 11371,'0'14'5125,"9"6"-33,-3 3-1728,-6-23-3364,13 42 1089,-1 2-193,4 15-287,2 8-96,7 7-129,-25-74-384,31 72 384,-3 2-63,3-8 31,-7-4-96,2-8-96,-7-13 32,1-9-127,-12-10-1,-8-22-128,0 0-257,0 0-447,0 0 768,-19-37-1730,19 8-1890,0-5 3620,0 34 0,-15-63-5477,-8-6-64,23 69 5541,-30-79-5509,5 1 64,-9-2 3683</inkml:trace>
  <inkml:trace contextRef="#ctx0" brushRef="#br0" timeOffset="12877">9898 513 7463,'-25'-7'4548,"25"7"97,0 0-2275,-9-33-576,9 33-1794,18-15 1217,-3-11-288,-15 26-929,31-20 608,4-5-159,-35 25-449,44-20 352,2 5-64,8 6-31,2 9-1,-56 0-256,58 6 256,1 9-64,-59-15-192,54 23 256,-54-23-256,50 26 225,-50-26-225,49 32 320,-49-32-320,41 31 256,-4-1 97,-9-2-129,-7 1 0,-14-3-32,-7-26-192,0 25 224,0-25-224,-10 24 129,-14-3 31,24-21-160,-25 21 64,25-21-64,-38 27 0,-4-4-32,1-2 32,41-21 0,-38 20-64,7-3 0,31-17 64,-29 14-64,12-3-33,3-2 1,14-9 96,0 0 0,16 9 0,8-9 64,-24 0-64,38 8 0,7-3 0,-45-5 0,58 7 32,-58-7-32,66 11 32,4 5 0,-70-16-32,70 19-32,-70-19 32,63 26 129,-4 3-161,-59-29 32,46 31 96,-46-31-96,36 32 0,-11 1 128,-12 1-96,-13-1 192,0-33-224,-6 32 160,6-32-160,-18 27 64,-10 1 96,-10-3-32,38-25-128,-50 25 161,-3 0-33,53-25-128,-63 20 128,5-2-128,58-18 0,-66 12 0,4-1 0,6-3-32,7-4 0,11-4 0,1 0-96,37 0 128,-21-6-289,21 6 289,-23-5-576,12-10-1058,11 15-2209,15-31-1538,4 7-33,5-4-95,-24 28 5509,35-32-5477</inkml:trace>
  <inkml:trace contextRef="#ctx0" brushRef="#br0" timeOffset="12450">10181 393 6182,'0'0'4612,"0"0"33,6 25-1699,-6-25-2946,6 47 2146,-6 3-544,4 24-385,-4 0-224,0-74-993,13 88 705,-4-1-97,3 0-127,-12-87-481,13 82 416,2-10-96,-2-11 33,-13-61-353,12 50 224,-12-50-224,9 43 224,-3-7 0,-6-8-63,0-7 63,-6-6-128,6-15-96,0 0 64,-13 17-128,13-17-160,0 0 224,-15 0-705,3-13-993,12 13-1857,0-31-1762,0-2-64,0 33 5381,0-40-5381,6-6 32,2-7 4580</inkml:trace>
  <inkml:trace contextRef="#ctx0" brushRef="#br0" timeOffset="13738">10996 440 13004,'0'0'0,"0"0"4837,0 0-1282,10 22-1729,-10-22-513,18 45-288,-6-13-480,2 8-1,7 0-191,3 2-1,2-5-96,4-8-32,-7-5-64,10-13 1,-7-11 95,8-7-32,-7-13 0,1-5-96,-6-7 33,-2-1-33,-2 1-32,-3 4 0,-15 28-96,10-24 0,-1 8 32,-9 16-32,0 0 32,0 0 0,16 13 0,-11 12-32,0 10 0,0 8 0,1 9-32,1 8 32,1 3 96,-8-63-96,10 68 64,0-4 96,2 0 0,1-7 97,1-6-65,0-9 160,-2-8-64,0-10-63,-2-4 95,-10-20-192,14 17 64,-14-17-192,0 0 128,0 0-64,0 0 1,0 0-65,0 0-65,0 0-255,0 0-224,0 0-1827,10-15-3330,-10 15-64,0-21-65,0 1-32,7-3 65</inkml:trace>
  <inkml:trace contextRef="#ctx0" brushRef="#br0" timeOffset="15082">13289 641 6438,'9'-25'4196,"-5"5"-1281,-4 20-417,11-35-96,-11 35-256,8-37-288,-8 37-384,0-28-321,0 28-256,-14-26-257,14 26-191,-21-26-97,21 26-128,-24-24-64,10 13-32,1 2 1,13 9-129,-19-8 64,2 8 0,-9 0-32,-7 6 32,33-6-64,-35 18 64,-8 8-32,3 14 0,-7 14-96,7 8 128,-1 3-160,16 10 96,11-2 0,14 1-32,8-4 96,19-9 0,15-10 128,10-8-64,11-11 96,10-7-31,5-10-1,-2-7 0,-2-8-32,-6 0-32,-18 0-32,-3-8-32,-13 0-96,-14-1-224,-6 4-417,-14-14-1216,0 19-2820,7-26-672,-7 7-160,0-5 64,6-5 64</inkml:trace>
  <inkml:trace contextRef="#ctx0" brushRef="#br0" timeOffset="15910">13702 828 9961,'0'0'4933,"0"0"-4933,0 0 4805,38 23-2371,-13-23-608,25 10-513,-4-10-288,13 7-352,0-7-193,0 0-224,-12 0-192,-47 0-64,47-6-352,-7 6-545,-16-15-833,3 10-1376,-16-9-2051,-4-4 32,-7-2-96,6-4 192,-6 0 3876</inkml:trace>
  <inkml:trace contextRef="#ctx0" brushRef="#br0" timeOffset="15645">13846 461 12812,'5'24'5061,"-5"12"-32,10 17-3268,-10 0-736,0-53-1025,9 69 897,-3 1-352,5 3-129,-3-4-64,9-1-95,-5-11 31,7-6-64,-7-11 96,4-8-159,-7-8-1,0-8-32,-9-16-32,0 0-160,0 0-160,-9-18-353,5 1-480,-14-19-865,14 12-1217,-17-15-1409,11 5-737,-7-1 32,3 1 160,-4 7 2723</inkml:trace>
  <inkml:trace contextRef="#ctx0" brushRef="#br0" timeOffset="16129">14234 536 12780,'0'-24'5029,"0"24"-865,0 0-2114,0 0-2050,10 18 1441,-10 5-480,0-23-961,6 40 673,-6 8-449,0-48-224,10 57 288,-4 7-64,3 5-31,-9-69-193,9 68 224,1-3-64,-10-65-160,12 59 192,0-9-64,-2-5 128,2-11-288,-3-6-192,-9-28-993,22 22-3203,-22-22 4420,0 0-5317,6-15-160,1-10-1,9-12-63</inkml:trace>
  <inkml:trace contextRef="#ctx0" brushRef="#br0" timeOffset="16707">14993 678 8552,'9'-19'4420,"-2"-2"-1185,-7 21-993,0-35-288,0 35-384,-9-29-289,9 29-352,-31-23-160,8 19-257,-11 4-128,34 0-384,-36 0 257,-5 20-161,41-20-96,-45 29 96,2 11-128,43-40 32,-40 51 96,9 10-64,7 9-32,24-70 0,-9 74 0,14 4-32,-5-78 32,22 73 32,-22-73-32,41 67 32,-41-67-32,51 59 128,18-12 32,7-16 0,-76-31-160,84 17 321,2-17 63,-86 0-384,84-20 384,-6-11 65,-7-15-65,-71 46-384,59-58 289,-59 58-289,45-70 256,-24-8-32,-21 78-224,9-85 128,-19 0-64,-20 5-32,-5 10 0,-23 10-64,-7 15 96,65 45-64,-71-30-96,4 20-96,-1 16-321,16 18-1120,1-3-2435,12 11-1345,23 0-96,16-1 0,10-3-33</inkml:trace>
  <inkml:trace contextRef="#ctx0" brushRef="#br0" timeOffset="17304">15748 484 9385,'0'28'4933,"8"3"63,9 4-1953,2 23-1409,-5-3-289,11 18-192,-3-6-256,2 3-192,-3-7-65,1-6-159,-10-9-1,4-8-192,-7-11-31,2-7-65,-11-22-64,9 16-64,-9-16-96,0 0-384,-4-23-834,-12-3-2817,16 6-1539,-9-3-31,9 23 5637,0-23-5766,-6 3 65</inkml:trace>
  <inkml:trace contextRef="#ctx0" brushRef="#br0" timeOffset="17835">16807 618 8392,'6'-20'4708,"-2"1"33,-4 19-2211,-12-36-736,12 36-449,-25-30-352,8 17-288,-5-5-193,-2 6-159,-1 0-65,-4 1-128,5 2 0,-7 9-64,9 0-64,-11 6 32,-3 11-64,2 9 64,-5 11-128,39-37 64,-35 47 64,-3 9-160,5 2 160,33-58-64,-36 66 65,36-66-65,-20 68 32,9 0 64,11-3 0,0-65-96,8 61 192,13-2-32,13-7 128,16-4 1,10-11-1,11-8 64,6-7-64,1-9 33,-3-7-97,-4-6 32,-71 0-256,62-6 160,-11 0-64,-14 0 1,-12 0-97,-8 1-129,-17 5 129,0 0-352,14-6-417,-14 6-1537,0-20-3171,0 20-32,-14-19-96,14 19 31,-11-27 1090</inkml:trace>
  <inkml:trace contextRef="#ctx0" brushRef="#br0" timeOffset="19392">17189 381 10602,'0'0'5125,"0"0"32,23-5-2819,29 10-576,0-13-321,21 8-352,-73 0-1089,69 0 737,4 0-385,-8 5-320,-3-5-929,-2 11-2402,-16-7-2018,-7-4-160,-18 0 32,0 0-129,-1-8 5574,-5 3 0,2 0 0,-15 5-2626</inkml:trace>
  <inkml:trace contextRef="#ctx0" brushRef="#br0" timeOffset="19111">17307 768 10506,'0'0'4965,"0"0"127,0 0-2753,41 7-642,-10-7-351,20 0-321,-1 4-289,-50-4-736,59 5 545,-5-5-225,2 4-96,-56-4-224,47 0 64,-11 5-224,-36-5 160,28 0-384,-28 0 384,15 0-961,3 0-1249,-18 0 2210,0 0-5285,-6-11 0,6 11 5285,0 0-5349,-25-27 32,25 27 5317,-19-17-3908</inkml:trace>
  <inkml:trace contextRef="#ctx0" brushRef="#br0" timeOffset="18423">17341 512 10378,'0'0'4932,"0"0"-63,-18-5-2403,18 5-2466,0 15 1378,0-15-353,0 0-1025,9 40 800,-9-11-255,0-29-545,15 39 512,-4 4-127,4 6 127,-2 4-31,-13-53-481,18 56 320,-5 0 32,-13-56-352,15 54 225,-3-5 31,-12-49-256,11 49 128,0-6 96,0-4-128,-2-10-32,-9-29-64,8 23 160,-2-7-63,-6-16-97,0 0 160,10 15-32,-10-15-128,0 0 160,0 0-160,0 0 96,0 0-96,0-15 96,0 15-96,0 0 64,-12-19-32,12 19-32,0 0 32,-12-14-64,12 14 32,0 0 0,0 0-64,0 0 64,-16-4 32,16 4-64,0 0 32,0 0-32,0 0 0,0 0 32,0 0-32,16 0 32,-16 0 0,14 0-32,5 0 32,-19 0 0,25 0-32,4-7 32,-29 7 0,36 0-32,5-7 32,-41 7 0,56-5 32,-56 5-32,54-6 0,7 1 32,-61 5-32,63-4 32,-63 4-32,59-5 64,-59 5-64,58 0 32,-8-6 32,-6 6 0,-15 0 32,-2 0-64,-9 0 0,-18 0-32,19 0-96,-19 0-64,0 0-160,0 0-225,0 0 545,0 0-1121,-7-20-1089,7 20-2082,-17-22-1185,-2 2 0,19 20 5477,-26-22-5477,-2-2 160,28 24 5317</inkml:trace>
  <inkml:trace contextRef="#ctx0" brushRef="#br0" timeOffset="20033">18450 1 11243,'-7'23'4676,"-1"0"-832,8-23-3844,-17 19 2114,12 15-641,5-34-1473,-16 30 865,16-30-865,-9 38 576,9-38-576,-13 38 449,13-38-449,-13 38 96,2-4-256,11-34 160,-11 26-801,11 3-800,0-29 1601,-15 14-3428,15-14-1344,0 0 4772,-4 18-4805,4-18-191,0 0 223</inkml:trace>
  <inkml:trace contextRef="#ctx0" brushRef="#br0" timeOffset="20283">18608 11 12268,'0'0'4996,"0"0"-191,10 31-2915,-17-6-865,7 14-417,-4 3-223,-1 8-289,5 2 0,-10-3-513,10 7-832,-13-18-2498,13-1-1122,-6-9-128,6-28 4997,0 0-5189,0 0 5189,0 14-5092,0-14 5092,0 0 0,0 0 0,0 0 0,0-23 0,0 23 0,0 0 0,0 0 0,9-20 0,-9 20 0,0 0 0,0 0 0,0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4:54:45.910"/>
    </inkml:context>
    <inkml:brush xml:id="br0">
      <inkml:brushProperty name="width" value="0.21167" units="cm"/>
      <inkml:brushProperty name="height" value="0.21167" units="cm"/>
      <inkml:brushProperty name="color" value="#FFFFFF"/>
    </inkml:brush>
  </inkml:definitions>
  <inkml:trace contextRef="#ctx0" brushRef="#br0">278 516 5189,'-41'21'4292,"41"-21"-32,0 0-2082,0 0-2178,-46 0 1858,46 0-161,-31 0-319,31 0-1378,0 0 1153,-36-18-256,36 18-897,0 0 704,-32-24-95,32 24-609,0 0 448,-31-29-127,31 29-321,0 0 224,-29-36-32,20 11-64,-3 2 128,12-2-160,-10-3 65,10 2-97,10-4 32,2 0-32,4-1 0,13 2-64,-2 2-32,6 4 32,8-1-32,10 3 32,-1-1 32,6 9 0,9-1 0,2 2-64,-67 12 32,67-9 0,8 0 32,23 1 0,-18 8 0,-80 0-32,86 0 0,-86 0 0,80 0 0,11 0 0,-14 17 64,-77-17-64,87 13-32,-87-13 32,77 22 32,-77-22-32,57 22-32,13 6 64,-15-1-64,-55-27 32,63 35 0,-10 0 0,0 8 32,-10-1 0,-2 2 0,-12 2-32,-29-46 0,31 50 32,-12 0-32,-19-50 0,15 50 64,-15-50-64,0 56 96,0-4-128,-27 0 128,-4-2-128,0 0 128,-20-3-96,1 0 97,50-47-97,-65 46 0,65-46 0,-65 42 0,65-42 0,-77 46 32,12 0 0,65-46-32,-77 45 32,77-45-32,-65 49-32,-17 2 64,0 0-96,82-51 64,-74 50 0,-8-5-97,82-45 97,-62 47 32,62-47-32,-77 45-64,19 0 64,-19-4-64,77-41 64,-46 41 32,5-1-64,3 1 32,38-41 0,-31 42 64,7-1-64,4-4 97,11 1-97,9-6 128,0 1-160,0-33 32,14 31 96,-14-31-96,24 22 32,5 1 0,-29-23-32,36 20 32,-36-20-32,48 17 64,-48-17-64,60 13 96,-60-13-96,87 12 96,-5-2 32,-82-10-128,94 0 160,9 0 0,0 0 65,10 0-1,-113 0-224,104-16 160,2 7 0,-106 9-160,74-10 160,-74 10-160,89-13 128,-89 13-128,67-13 161,-67 13-161,70-15 96,-19 4-32,-6 2-32,-9 1 32,-36 8-32,49-12-96,-49 12-224,0 0 288,0 0-577,0 0 577,0 0-1377,0 0 1377,0 0-3363,0 0-1890,0 21-161,0-21 33,-39 38-32,39-38 5413,-29 35-2338,29-35 2338</inkml:trace>
  <inkml:trace contextRef="#ctx0" brushRef="#br0" timeOffset="1278">1093 2890 4004,'0'0'3843,"0"-20"-447,0 20-962,0 0-192,0 0-384,0-24-289,0 24-352,0 0-160,0 0-320,-29 24-64,29-24-257,-14 30-63,14-10-97,-13 3-160,13 0 0,0 3-64,22-1 0,-3 0 32,20-1 32,-39-24 96,82 32 65,-46-32-1,-36 0-256,55 7 320,-55-7-320,38-7 384,-38 7-384,51-9 417,-51 9 31,67-37 1,-52 10-33,2 3-64,-17-7 1,-27 4-97,1-7-96,-20 13 32,10-2 1,-19 14-97,9 9-96,-17 0-225,25 23-511,-32-6-2211,5 15-2338,29-6-96,22-5-128,14-21 5509,0 0-5478,0 0 1827,0 0 3651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3:34.125"/>
    </inkml:context>
    <inkml:brush xml:id="br0">
      <inkml:brushProperty name="width" value="0.15" units="cm"/>
      <inkml:brushProperty name="height" value="0.15" units="cm"/>
      <inkml:brushProperty name="color" value="#FFFFFF"/>
    </inkml:brush>
  </inkml:definitions>
  <inkml:trace contextRef="#ctx0" brushRef="#br0">1185 416 4933,'0'0'2338,"-4"-14"-96,4 14-352,0 0-64,-9-17-257,9 17-192,0 0-224,0 0-96,0 0-224,0 0-96,0 0-32,0 0-97,0 0-31,0 19-33,0-19-95,0 26-33,0-8 64,4 6-223,-4 0 95,0 5-224,0 0 96,0 5-128,0 0 97,-4 2-65,4-1-96,0 4 64,0 2-96,0 1 64,0 1-64,0 0 32,0 2-64,4-2 128,-4 2-128,6-1 32,-6-1 96,0 0-96,5-1 64,-5-1-64,0 1 32,0 1-32,0-2 32,0-1 0,0 0-64,0 0 64,0 1-64,0-1 96,0 0-128,0-2 96,0 2 0,0 2-64,0-1 96,0 1-96,0-1 160,0 4-128,0 0 129,0 2-97,0 1 0,0 0 128,0 1-128,0 3 128,0-1-160,0 3 128,0 2-32,-5-3 0,5 3 0,0 4-64,0-60-32,-4 60 128,4 3-63,-6 5 31,6 2-32,-6 2-64,6 0 32,0 2 32,0 0-32,0-4 32,0-1-64,0-69 0,0 68 64,7 2-64,-2-3 32,-5 5 96,7 0-192,-2 0 96,-1 3 0,2 1 32,-2-1-32,2 1 32,-1-1 0,2 1-64,-1-1 32,1 0 64,-1 2-64,0-1-32,-3 1 0,2 1-32,-1 1 64,-4-3-32,9 0 0,-5 1 0,1-3-128,1 3 96,0-3 0,2 1 64,0-1-96,-1 5 64,1-1 0,-1 4-32,-1-1 64,-6 4-32,4 0 64,-4-1-96,0 3 32,0-3-32,0 1 32,0 1-32,0 2 32,0 0 0,0 3 32,0 1 0,0 3 0,0 2 32,-4 0-96,4 4 0,-6-2 96,6 1-32,0 0-96,0-1 96,0 3-96,0-6 32,0 6 96,4-3-64,-4 1-32,0 3 32,5-1 0,-5 0-32,0 2 0,0-1 0,4-2 64,-4 4 0,8-4-32,-4 2 0,2-1 0,0-3-32,1 1 128,-1 0-32,-1 0-64,0 2 96,0-1-64,-5-1 65,4 1-33,-4 0 64,6-1-64,-6 2 0,6-5-32,-6-2 32,9-3-64,-5 3-32,1-2 96,-1-2-32,2 0 32,-1-2-32,2 2-32,-2-3 32,1 0 32,0-2 0,2-3-64,-1-2 32,-1 1-32,0-2 0,-2-1 32,1-2 0,2-1 0,-7-1 64,7 0-128,-2-3 0,-5 0 96,6-1-96,-6 1 64,4-3-32,-4 3 65,0 0-65,0 2 32,0-2-32,0-72 0,0 75 0,0-3 0,0-2 32,0 0-32,0-5 0,5-1 0,-5-4 32,0-1 64,5-4-128,-5-1 96,0-2-96,0-2 32,0-3-32,0-4-32,0 2 96,0-3-96,0-2 128,6-2-96,-6-1 64,0 3-32,6 0 32,-6-1 32,3 1-96,-3 0 64,0-40-32,6 38-32,-6 1 64,0-3-32,6-3 0,-6-2 0,0-2 32,6-1-64,-6-4 96,0 3-96,4-3 0,-4 1-96,0 1 96,5-3 64,-5 0-64,0-2 64,0 1-64,0-2 64,0-3 0,0 3 64,0-2-64,0 1-32,0 1 0,0 0 0,0 1 0,0 3 0,0 0 0,0 1 32,0-1 0,0 1-64,0 0 64,4-2-64,-4-1 64,0-1 0,0-1-32,0 0 0,0 0 32,0 0-64,0-1 32,0 1 0,0 0 0,0-2-64,0 4 64,0-4 256,0 2-288,0 0 352,0-1-416,0-1 385,0-1-386,0-17 97,0 15 64,0-1-128,0 2-128,0-1 128,0 0-160,0 3 224,5 0-224,-5-18 224,0 18 32,0-1-32,0 2 32,13-2-32,-13-17 0,10 24 0,-10-24 0,12 22 0,-12-7-64,0-15 96,15 27-32,-15-13-32,0 1 96,0 0-64,0 1 32,0-16-96,0 16 96,0-16-96,0 14 32,0-14-64,0 0-193,0 0-383,0 0-1666,-16-21-3044,16 21-95,-21-28-64,11 9-64,-5-5 1697</inkml:trace>
  <inkml:trace contextRef="#ctx0" brushRef="#br0" timeOffset="16690">334 11104 8232,'0'0'4644,"8"14"-608,-8-14-1730,37 6-512,-37-6-1794,31 0 1345,-31 0-1345,56 0 993,-56 0-993,53 0 769,16 0-161,-2-5-127,-67 5-481,72 0 352,0-9-64,-72 9-288,59-8 161,-6 1-1,-53 7-160,36-8 96,-4 0 32,-32 8-128,22-4 128,-3 4-64,-19 0-64,0 0 32,0 0-192,0 0-481,0 24-896,-20-24-2114,-8 14-1474,-2-6-128,-11-8 0,-5 5 256</inkml:trace>
  <inkml:trace contextRef="#ctx0" brushRef="#br0" timeOffset="17049">311 11456 8488,'-22'-24'4773,"22"24"-4773,-16-33 4932,7-5-2690,-16-28-640,18-6-321,-14-20-320,21 92-961,-6-89 641,-9-3-161,15 7-224,0 8-96,8 13-192,-2 13 128,0 18-128,-1 12 32,-5 21 0,0 0-160,6-17-256,-6 17-513,0 0-1345,0 0 2274,0 0-3876,0 0-1249,0 0 5125,0 25-4996,14-7-257,-3 12 2434</inkml:trace>
  <inkml:trace contextRef="#ctx0" brushRef="#br0" timeOffset="17627">468 10170 7399,'9'31'4356,"5"2"-801,-14-33-3555,19 29 1730,20 9-513,-39-38-1217,36 26 833,12-5-352,-3-11-193,4-10 32,-49 0-320,40-19 320,0-9 65,-40 28-385,24-45 480,-4-2-31,-20 47-449,6-57 640,-6 57-640,0-57 609,0 57-609,-11-60 576,-8 8-63,-9 4-161,28 48-352,-38-34 353,-8 14-129,46 20-224,-54 0 192,-1 6 0,-2 20-128,8 7 96,2 8-96,47-41-64,-34 47 64,11-5-576,23-42 512,-6 51-1602,6-18-3330,0-33 4932,11 23-5189,12-8 32,-23-15 5157,20 0-5349,-20 0 5349,22-6-3075,-22 6 3075</inkml:trace>
  <inkml:trace contextRef="#ctx0" brushRef="#br0" timeOffset="17346">656 11383 10890,'0'-37'4933,"0"-8"-96,12-1-3332,-12-16-608,12 0-257,-12 62-640,4-65 129,-4 65-129,5-65-417,-5 65 417,9-52-1409,-9 52 1409,-5-57-3684,5 57 3684,0-48-4900,-6 11-33,6 37 4933,-9-32-5029,1 10 1570</inkml:trace>
  <inkml:trace contextRef="#ctx0" brushRef="#br0" timeOffset="18067">196 9425 8264,'25'-7'4868,"5"3"-63,2-5-2435,-32 9-2370,49 0 1153,3-7-96,-52 7-1057,62 0 737,-2-9-225,-1 5-31,-12-3-65,-3 1-127,-13 0 31,-4 1-64,-27 5-64,15 0-128,-15 0-192,-28 8-352,4 4-481,-17-7-384,8 12-641,-20-17-513,16 20-383,-18-20 95,18 17 64,-14-17 513,51 0 2210,-39 9-1505,0-9 928,-1 0 930,9 0 800,-4-11 608,13 2 193,-10-14 224,20 4-96,-6-19-160,18 38-1922,0-34 1666,-10-15-353,10 49-1313,7-46 1153,-2-10-352,-5 56-801,16-47 769,5-2-193,-21 49-576,26-41 577,6 7-193,-32 34-384,30-21 192,1 9 32,-5 12-95,-1 15-1,-5 8 0,-3 5-96,-17-28-32,12 35 64,-3 1 0,3 2-160,-3-3 192,5-5-192,0-9 160,6-10-160,-2-11 96,9 0 0,-1-20 0,3-4 192,-2-12-160,-27 36-32,29-41 192,-29 41-192,25-48 128,-25 48-128,23-48 160,-4 2 1,-3 4-289,-16 42 128,12-32-769,-12-3-2466,0 11-1986,-6 6-64,-7 1-160,-7 2 64,20 15 5381,-25-23-577</inkml:trace>
  <inkml:trace contextRef="#ctx0" brushRef="#br0" timeOffset="18801">198 8325 7783,'35'5'4677,"9"-1"-97,7 6-2882,-6-18-289,9 8-192,-54 0-1217,42-11 1057,-42 11-1057,44-6 801,-44 6-801,33-12 641,-2 4-129,-31 8-512,20-9 481,-8 3-193,-12 6-288,0 0 224,0 0-224,0 0 128,0 0-128,-18 6 64,18-6-64,-26 9 0,-7 5-64,33-14 64,-46 16-64,3 2-64,43-18 128,-58 18-96,4 4-64,54-22 160,-48 17-64,48-17 64,-45 17-128,15-4 128,30-13 0,-21 13 32,21-13 0,0 0-32,0 0 64,31 9 0,2-21 64,-1-10-64,4-13 192,-5-10-64,-6-10 129,-13-4-97,-12-4 96,-8 3-96,8 60-224,-16-60 289,-15 10-129,-9 10 32,40 40-192,-40-31 128,-1 6-32,9 11 32,1 5-64,18 9 32,13 0-32,0 0 33,48 0-33,-1 0-64,-47 0 0,56 0 0,6 0 64,-62 0-64,65-11 0,-1-1 96,-7-2-192,-11 0 96,-10 0-289,-36 14 289,23-13-512,-6 13-1026,-17 0-2305,0 0-1538,-22-10-225,7 10 1,15 0 5605,-19 0-5445,19 0 5445</inkml:trace>
  <inkml:trace contextRef="#ctx0" brushRef="#br0" timeOffset="19952">426 7247 10858,'19'-18'5253,"-7"-19"64,9-15-3107,-15-28-832,9-2-289,-7-9-449,1 2-255,-5 8-481,-4 81 96,0-73-1186,15 26-4067,-15 47 5253,0-24-5413,0 24-192,0 16 32,0 10 5573,0-26 0,0 31 0,0 1 0,0-1 0,-11-8 0,11-23 0,0 22 0,0-22 0,0 0 0</inkml:trace>
  <inkml:trace contextRef="#ctx0" brushRef="#br0" timeOffset="19468">65 7060 10058,'35'14'4900,"-35"-14"-4900,48 21 4901,12 10-3524,-6-11-256,11 9-320,-65-29-801,59 19 801,5 1-353,-9-8 97,-3-4-225,-17-8 0,-35 0-320,34 0 288,-12 0-95,-8-8-129,-14 8-160,0 0-225,0 0 321,-30-12-993,-13-2-896,5 14-1282,-31-15-801,3 7-288,-15-10 576,11 11 866,-5-10 1344,13 6 1122,14 7 1377,48 4-1025,-48-10 2402,29 10 1154,7-13 287,12 13-3843,0 0 3588,11-23-834,20 8-960,-31 15-1794,31-33 1249,19 1-352,1-16-96,-51 48-801,64-49 512,2-10 33,-66 59-545,72-60 320,-72 60-320,71-64 352,0 4 33,-71 60-385,62-54 288,-6 9 0,-56 45-288,47-35 160,-6 7 33,-41 28-193,33-17-32,-11 8 64,-22 9-32,15 0-257,-15 0-383,7 23-706,-25-19-1793,2 16-2178,-16 4-64,32-24 5381,-40 29-5445,-6 6 32,46-35 5413,-49 42-1121</inkml:trace>
  <inkml:trace contextRef="#ctx0" brushRef="#br0" timeOffset="3142">912 445 2755,'-15'8'3747,"15"-8"-608,0 0-801,0 0-2338,0 0 1954,15 9-32,-15-9-288,0 0-129,0 0-352,0 0-64,16-23-128,-16 23-192,18-28-65,-18 28-704,15-21 513,-15 21-513,15-30 544,-15 30-544,19-33 385,0-6-1,2 2-128,-5-3 1,5 5-65,-21 35-192,16-36 224,2 7-64,-4 3 32,1 4-64,-4 5 97,-11 17-225,0 0 160,0 0-160,20-24 160,-20 24-160,0 0 128,14-16 0,-14 16-32,0 0 32,14-5-31,-14 5-33,0 0 0,17 25 0,-5-5 0,-12-20-64,13 28 64,4 9 32,3 6-64,5 6 96,-1 6-64,-24-55-64,28 53 64,0 3 64,-28-56-128,28 54 64,-28-54-64,27 46 161,-4-5-65,-1-7 64,-22-34-160,16 26 64,0-6 160,-5-3-64,-11-17-64,10 14 0,-10-14 0,0 0-64,0 0-32,0 0 0,0 0-224,0 0 224,-16 0-672,16 0 672,0 0-3556,-21-9-2081,21 9-64,-19-16-193,7 3 5894,12 13 0,0 0 0,0 0 0,-14-22 0,14 22 0,0 0 0,-7-18 0,7 18 0,-8-17 0,8 17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3:41.098"/>
    </inkml:context>
    <inkml:brush xml:id="br0">
      <inkml:brushProperty name="width" value="0.15" units="cm"/>
      <inkml:brushProperty name="height" value="0.15" units="cm"/>
      <inkml:brushProperty name="color" value="#FFFFFF"/>
    </inkml:brush>
  </inkml:definitions>
  <inkml:trace contextRef="#ctx0" brushRef="#br0">31 575 3107,'0'0'1890,"0"0"-129,0 0-95,0 0-225,0 0-31,0 0-129,0 0-64,0 0-160,0 0-96,0 0-961,0 0 865,0 0-129,0 0-736,0 0 641,0 0-641,0 0 545,0 0-97,0 0-96,0 0-352,0 0 257,0 0-33,0 0-224,0 0 160,-16 0 0,16 0 0,0 0-160,0 0 128,0 0-32,0 0-96,0 0 129,0 0-129,0 0 128,0 0 0,0 0-128,0 0 160,0 0-160,0 0 160,0 0 0,0 0 64,0 0-224,0 0 257,-14-9-1,14 9-256,0 0 288,0 0 1,0 0-65,0 0 0,0 0-224,0 0 192,0 0-64,0 0-128,0 0 96,0 0-32,0 0-64,0 0 32,0 0 0,0 0-32,0 0 97,0 0-33,0 0-64,0 0 128,17 0 32,-17 0-32,17 0 0,-17 0 0,17 0 0,-17 0-32,20 0-64,-20 0 1,22 0-33,-8 0 32,0 0-32,3 0 32,2 0-64,-1 0 32,2 0 0,0 0-32,-2 0 32,0 0 0,0 0 0,-2 0 0,-16 0 0,16 0 0,3 0 32,9 0-32,-6 0 32,6 0-32,-4 0 0,7 0-32,0 0 32,1 0 0,-32 0 0,33 0 0,-7 0 0,8 0 0,-3 0 0,6 0 0,-6 0 0,4 0 0,1 0-32,2 0-1,2 0 33,4 5 0,-44-5 0,50 0 0,-1 0 33,2 0-33,-5 4 32,2-4-32,-2 0 0,0 0-32,-2 0 32,-8 0 0,8 0-33,-6 0 33,4 0 33,-3 0-33,1 0 0,-2 0 32,-1 0-32,1 0-32,-1-4 32,5 4 32,-5 0-32,5 0 0,-4 0 0,4 0 0,2 0 32,-1 0-32,2 0 32,-2 0-32,7 0 32,0 0 64,8-5 0,8 1 0,3 4 0,2-8 0,7 3 0,8 1 0,1-1 0,2 0-64,1 5-64,0-6 64,0 6-64,-3-4 64,2 4-64,-1 0 32,-1-5-32,0 5 32,-3 0 0,-3 0 0,-3 0 32,-1 0-32,-5 5 0,-3-5-32,-1 4 32,0-4 0,-2 6 32,-4-6-32,9 0 0,3 0-32,-4 0 96,2-6-32,0 6-32,-1 0 0,2-7 0,-2 7 32,-3 0-32,-6-5 65,5 5-98,3 0 66,-7 0-1,1-6-32,-1 6 0,4 0 32,2 0-32,4-6 0,-2 6 32,-1-5-32,7 5 32,0 0 0,0 0 0,-3-5-32,-2 5 0,1 0 32,1 0 0,-2 0-32,-2 0 0,-1-4 0,6 4 0,3 0 32,2-5-32,1 5 0,4 0-32,4-4 32,4 4-32,4 0 32,-3-5-64,1 5 64,0 0 0,0-4 32,-2 4-32,-1 0-32,0 0 32,-4 0-32,2-6 32,0 6-32,-2 0 0,2 0 0,-2-5 0,4 5 64,-1 0-32,-1-5 0,0 5 32,0-4-32,0 4-32,-1 0 32,0 0 0,1-5 32,0 5-64,1 0 64,2 0-32,0 0 0,0 0 32,-2 0-64,2 0 32,3 0-64,-6 0 64,-2 0-33,1 0 1,1 0 32,-1 0 0,3 0 32,-3 0-64,-1 0 32,2 0 0,-2-5 0,-1 5 32,-2 0-32,-3 0-32,-3 0 32,-2 0-32,2 0 32,-6 0 0,0 0-32,-3 0 32,-3 0-64,3 0 64,-1 0 0,-1 0 0,-6 0 0,7 0 0,4 0 0,-5 0 0,3 0 32,-3 0-32,0 0-32,2 0 32,0 0 0,-2 0 0,-8 0 0,9 0 0,5 0 0,-9 0-32,0-5 64,-4 5-32,-3 0-32,1 0 0,0-4 32,-2 4-32,-6 0 64,9-5-32,-1 5 0,3 0 32,7-4 0,-1 4-32,-1 0 0,3 0 32,2 0-64,1 0 32,2 0 0,5 0-32,3 0 0,2 0 32,3 0 0,2 4 0,0-4 0,0 6 32,-2-6-64,1 7 32,-5-7-32,0 6 64,-3-6-32,-4 6 32,2-6-32,-2 4-32,1-4 0,-4 5 64,-3-5-32,5 0 0,1 0 0,-2 0-64,-6 0 96,-2 0-32,-1 0 64,-3 0-64,-4 0 0,-3 0 32,-3 0 0,2 0 0,8 0-32,-10 0 32,5 0-32,-2 0 0,0 0 32,-1-5 0,0 5 1,-5 0-33,-10-4 32,6 4 0,-9-5-32,-2 5 32,-2 0 0,-4-4-64,-3 4 64,-1 0 0,-1-5 0,-3 5 0,2-5 32,-1 5 0,9-4-32,-10 4 0,6-5 32,-5 5-32,4 0 32,-2 0-32,2 0-32,-4 0 32,-3 0 0,9 0 32,-6 0-96,5 0 64,-2 0 0,5 0 0,-5 0 0,3 0 0,-3 0 0,-2 0 32,-2 0 0,2 0 1,-1-4-33,-1 4-32,3-5 0,1 5 32,0-5-32,3 5 0,10 0 32,-10 0-64,6 0 32,-10 0 32,5 0-64,-10 0 64,5 0-32,-11 0 0,-13 0 0,22 0 0,-22 0 32,22 0 0,-22 0 32,24-4-64,-24 4 32,19 0 0,-19 0-32,19 0 32,-19 0 0,0 0 0,15 0-32,-15 0 0,0 0-96,0 0-449,0 0-1473,0 0-2978,-18 0-353,4-6 96,14 6-160,-17-13 1697,17 13 3716,0 0 0,-19-20 0,19 20 0,0 0 0,0 0 0,0 0 0,0 0 0</inkml:trace>
  <inkml:trace contextRef="#ctx0" brushRef="#br0" timeOffset="4347">17510 20 4837,'-7'-19'4228,"7"19"-449,0 0-1088,0 0-417,0 0-577,0 0-1697,0 0 1250,0 0-1250,0 0 896,0 0-223,0 0-160,0 0-129,19 0-96,-19 0-32,0 0-256,27 12 225,-27-12-65,28 13-64,-28-13-32,28 17 0,-28-17-32,23 23 0,-23-23-64,24 25 64,-9-12-32,5 2 32,0-3-32,3 0 64,0-2-96,2 0 96,-1-1-32,-3-3 32,-4 2-32,-3-3 0,-14-5 0,22 9-32,-22-9 0,15 8 32,-15-8-32,14 4 32,-14-4 1,14 5-1,-14-5-32,0 0 64,19 6-32,-19-6 64,0 0-32,0 0-64,0 0 128,0 0-32,0 0 0,10 17 256,-10-17-416,-9 17 257,9-17-354,0 0 161,-19 23 129,6-7-322,-8-3 321,-1 4-288,-8 2 32,-1 1 128,-1 0 0,-1 0 64,2-2-64,1 1 64,6-3-32,2 1 32,6-1-32,1-2 65,6-1-97,9-13 32,-16 20 32,16-20 0,-7 15-32,7-15 32,0 0-32,0 0 0,0 0 0,0 0-128,0 0-513,0 0-1377,0 0-2978,6-18-1,-6 18-224,0 0 5189,19-18 0,-19 18 0,16-14 0,-16 14 0,21-9 0,-21 9 0,0 0 0,0 0 0</inkml:trace>
  <inkml:trace contextRef="#ctx0" brushRef="#br0" timeOffset="18309">6252 1100 5797,'0'0'3139,"0"0"-736,0 0-161,-18 0-224,18 0-289,0 0-319,0 0-289,-25-22-160,25 22-961,0 0 768,-25-21-127,10 10-128,-7-1-97,-2 4-96,-4 3-32,-4 12-95,-1 5-65,-4 13 0,8 5-192,-5 10 96,5 10-160,8 5 64,14 3 128,7-1-128,13-1 192,18-5-128,8-5 224,22-9-192,8-13 288,6-10-95,-75-14-225,68 5 192,6-13 64,-2-9 0,-16-7-32,-56 24-224,50-37 385,-25-3-65,-25 40-320,8-48 96,-16-7 128,-12-4-160,-13 1 65,-14-1-129,0 7 128,-12 9-288,13 10 128,46 33 32,-45-18-289,3 10-768,42 8 1057,-26 17-2914,4 3-2147,22-20 5061,-14 28-5061,14 1-192,12-1 64,12-2 3011,-24-26 2178</inkml:trace>
  <inkml:trace contextRef="#ctx0" brushRef="#br0" timeOffset="19012">7060 1054 9833,'0'16'4709,"0"8"127,0-3-2594,5 22-896,-5-4-353,12 9-193,-4-7-127,6 3-321,-14-44-352,12 34 417,2-3-257,0-6 160,-1-3-256,3-9 161,-16-13-161,21 19 0,-21-19-96,0 0-161,0 0 193,0 0-832,0 0-1282,0 0 2114,-21-20-4997,6-6 224,15 26 4773,-7-33-5124,-12-5-65,11-2 1345</inkml:trace>
  <inkml:trace contextRef="#ctx0" brushRef="#br0" timeOffset="19340">6772 903 9481,'17'-10'4324,"2"10"-1505,2-13-865,25 13-545,-5-9-384,21 9-320,-62 0-705,65 0 544,7 6-128,-6 1-127,-1 7-1,-8 3-32,-9 6 65,-10 2-65,-11 2 64,-27-27-320,11 27 224,-11 1 97,0-28-321,0 23 224,-19-2 32,3-4-160,-8-2 32,2-2-64,-3-2-32,25-11-32,-16 9 0,-2-3-32,18-6 0,-9 14 0,9-14-64,27 19 32,-6-6-64,18 1 64,3 3 0,11 1 96,-4 5 0,3 1 128,-6-3 224,-6 0-287,-9-2 255,-13-2-192,-13 2 192,-10-3-288,-12-1 225,-9-1-289,-8 1 0,34-15 0,-39 15 64,-5-3 0,-3-2 0,3-6-32,-3-4 32,7 0-32,40 0-32,-44 0 64,2-8-224,42 8 160,-38-7-705,12 7-1569,1 0-2691,6 0-320,19 0 96,0 0 5189,0 0-5349,38-14 1730</inkml:trace>
  <inkml:trace contextRef="#ctx0" brushRef="#br0" timeOffset="20246">8443 932 8776,'0'0'4228,"9"-20"-1441,-9 20-929,0 0-385,0 0-416,-5-14-320,5 14-737,0 0 512,0 0-127,0 0-385,-22-8 256,22 8-256,-16 0 192,16 0-192,-22 0 96,-8 7 0,30-7-96,-34 9 32,-1 3-64,35-12 32,-40 17-32,5 3 0,2 3 32,10 4-64,23-27 64,-12 25 32,12 5-96,0-30 64,19 28 32,12-1-64,-31-27 32,43 30 64,7-2-32,10 2 160,7-2 33,-5 3 127,-5-4 289,-57-27-641,44 28 352,-8-5 256,-14 1-191,-22-24-417,13 20 608,-13-1-319,0-19-289,-10 16 416,10-16-416,-21 13 160,21-13-160,-32 11 64,1-2 64,-11-2 65,6-3-97,36-4-96,-47 0 64,8 0-64,39 0 0,-48 5 64,12-5-64,36 0 0,-31 0-224,2 0-865,20 15-2082,9-15-1826,0 0 4997,0 0-5285,17 5 192,-17-5 5093,27-9-5381,16-4 3363,-43 13 2018</inkml:trace>
  <inkml:trace contextRef="#ctx0" brushRef="#br0" timeOffset="20950">9162 952 6534,'0'0'0,"0"0"3972,-27 37-1249,27-37-2723,-19 19 2049,19-19-2049,-11 40 2018,11-40-2018,-22 30 1698,10 21-161,12-51-1537,-22 40 1154,22-40-1154,-14 54 928,14-54-928,-19 42 929,9 1-352,-2-8-33,5-3-351,7-32-193,-6 27 288,6-9-288,-5-3 224,5-15-224,0 0-128,0 0-513,0 0-832,0 0-1378,0-24-1953,0-1-65,8-2-32,-8-6-95,11-1 4291</inkml:trace>
  <inkml:trace contextRef="#ctx0" brushRef="#br0" timeOffset="21512">9150 1177 10730,'0'0'4901,"0"0"-129,19 0-2978,8 6-513,10 8-384,4-5-320,-41-9-577,50 9-225,12 5-2081,-62-14 2306,63 8-4868,-2-8-1,-61 0 4869,57 0-5221,-13-6 160,-44 6 5061,45-9-2402</inkml:trace>
  <inkml:trace contextRef="#ctx0" brushRef="#br0" timeOffset="21215">9190 977 9513,'34'17'4580,"-2"9"1,2 0-2884,13 20-287,-5-6-482,5 14-191,-9-6-192,-38-48-545,38 52 256,-38-52-256,30 45 352,-30-45-352,28 41 192,-28-41-192,22 36 353,-22-36-353,18 31 32,-2-4 192,-6-7-320,-10-20 96,9 14-64,-9-14-192,0 0 256,13 16-897,-13-16-1473,0 0 2370,0-20-4901,0 3 128,-14-11 97,0-1-257,14 29 4933,-20-31-2434</inkml:trace>
  <inkml:trace contextRef="#ctx0" brushRef="#br0" timeOffset="22671">10002 1173 5157,'0'0'3972,"0"0"192,0 0-1730,25 16-576,-10-16-449,-15 0-1409,34 9 1121,-2-9-320,-32 0-801,50 0 576,-4-4-95,-46 4-481,53-5 192,-53 5-192,46-6-288,-46 6 288,40-12-1121,-40 12 1121,41 0-2178,-41 0 2178,22-9-4004,-6 1-416,-16 8-193,0 0 4613,0 0-4516,15-12 3491</inkml:trace>
  <inkml:trace contextRef="#ctx0" brushRef="#br0" timeOffset="22359">10035 877 7207,'0'0'4260,"14"26"-1121,-14-5-737,0 21-448,0-5-577,11 15-192,-11-4-352,14 6-64,-6-4-321,3-2-63,1-9 95,1-3-288,-4-9 225,4-4-321,-5-6 192,-2-2-256,-6-15 192,0 0-128,0 0-96,0 0 32,0 0-224,0 0-641,-17-20-640,17 20-1185,-11-32-1763,6 12-479,-1 0-1,-1-2-32,-3 4 3428</inkml:trace>
  <inkml:trace contextRef="#ctx0" brushRef="#br0" timeOffset="22968">10441 861 6758,'0'0'4196,"0"0"-1025,0 0-768,22 8-353,-22 11-289,15 23-287,-11 0-417,10 16-32,-3 0-321,10 11-159,4-6-1,0-1-255,3-10-1,-3-6-192,2-11 160,-8-7-192,2-6 160,-21-22-95,16 20-97,-16-20-161,0 0-607,-6-22-1795,6 22-2658,-9-28 129,9 12-257,-6-1 96,6 17 5221,0-18-2883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4-30T13:00:18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9784 1 1473,'0'0'2627,"0"0"-1090,-6 9-223,6-9-97,0 0 64,0 0-128,0 0 32,-4 6-64,4-6-32,0 0-96,0 0-96,0 12-64,0-12-32,-3 8-97,3-8-31,-6 11-33,2-2-95,0 2 0,-3-3-97,7-8-448,-5 14 480,1-3-95,-1 4 63,-6-2-128,3 2 33,-4-2-97,3 3 64,-4-2-127,4 2 31,-5-3-128,8 2 32,-1-2-128,1 0 128,6-13-128,-6 12 192,-1 1-128,1 0 161,1 2-161,-5-2 192,4 2-160,-2 0 128,-1-1-160,9-14-64,-10 13 32,1 2 32,0-2-64,-2-1 32,2 1-32,1-1 32,0 1-64,0 0 32,2 0 0,1 0 32,-2-1-32,1 1 32,0-2-64,-2 2 64,1 1-32,1-5 64,-2 3-96,1 1 64,-1-3-96,2 0 96,1 1-64,-1-2 64,1-1-64,0 3 32,0-2 129,0-1-194,2 0 194,-3 0-193,1 0 192,5-8-128,-5 7-96,5-7 96,0 0 128,-7 13-224,7-13 96,-9 13 32,9-13-64,-8 12 32,8-12 0,-8 11 0,8-11 0,-8 13 32,-2-8-32,10-5 0,-13 12 32,13-12 0,-11 8-64,11-8 64,-14 8-32,14-8 32,-7 10-64,7-10 32,0 0 0,-6 10 0,6-10 0,-7 10 64,7-10-64,-6 8 0,6-8 32,0 0-32,0 0 32,-5 8 32,5-8-32,0 0-32,-6 10 64,6-10-32,-7 10 32,7-10 0,-8 10 32,8-10-64,-3 6 32,3-6-32,0 0 32,-5 9-32,5-9 0,0 0-32,-8 6 32,8-6-32,0 0 32,0 0-32,-7 5 33,7-5-1,0 0-32,0 0 0,0 0 32,0 0-64,0 0-129,0 0-415,4-8-1122,-4 8-3266,0 0 4964,5-10-5061,-5 2-64,0 0-64,0-4 961,0 1 4228,-4-1 0,4 12 0,-1-11 0,1 2 0</inkml:trace>
  <inkml:trace contextRef="#ctx0" brushRef="#br0" timeOffset="5310">745 939 2146,'0'0'1441,"0"0"-31,0 0-129,0 0 64,0 0 65,0 0-1,0 0-96,0 0 0,0 0-63,0 0-97,0 0-160,0 0-225,0 0-159,0 0-97,0 0 1,0 0-33,0 0 1,0 0-1,0 0 1,0 0 31,0 0 1,0 0-65,0 0 0,-6-3-95,6 3-33,0 0-32,0 0 1,0 0-33,-12-10 0,12 10-32,0 0-31,-11-7-33,11 7 32,-8-8-64,8 8 0,-8-8-32,8 8 0,-5-11 0,5 11 0,-8-12 1,8 12 31,-6-10-64,6 10 0,-8-11 0,8 11-64,-9-10 64,9 10-32,-11-10 32,11 10 0,-9-13-32,9 13 32,-12-15 0,6 8 32,1-1-64,0 0 32,0 0-64,0-2 64,-2 2-64,2-1 65,5 9-65,-7-8 32,4-2-32,3 10 0,-8-9 0,3 0-64,-3 1 160,-1 0-192,0 0 160,9 8-64,-11-7-97,5-3 162,-6 4-65,1-3 96,-2 1 0,5 0-32,-3 0 32,11 8-96,-8-8 64,8 8-64,-11-9 64,0 1-32,1 2 32,0-1-64,-3 2 32,2-2-32,-2 1 32,4-1-32,-3-1 32,0 2 0,0-4-32,1 0 0,-4-2 32,2 1-32,13 11 0,-12-12 0,12 12 0,-13-13 32,-1 2 0,0-1-32,4 2 64,-2 0-64,2 1 0,4 0 0,-2 1 32,1-2-32,2 2 0,-3 0 0,-4 0-32,4-1 0,-2 1 64,0 2-64,-1-1 64,11 7-32,-19-15-96,19 15 160,0 0-64,-10-11-64,10 11 160,-10-13-192,10 13 96,0 0 96,-9-14-160,9 14 128,-12-11-32,12 11 0,-11-12 32,11 12-64,-11-9 33,11 9-33,-11-7 0,11 7 0,-10-8 0,10 8 0,0 0 0,-9-8 0,9 8 0,-9-9 0,9 9 0,0 0 0,-10-10-129,10 10-223,0 0-1057,0 0-3748,0 0-352,7 12 31,3-5-159,1 2 5637,-1-2 0,-1 1 0,2-1 0,-11-7 0,12 5 0,-12-5 0,0 0 0</inkml:trace>
  <inkml:trace contextRef="#ctx0" brushRef="#br0" timeOffset="-133416">733 961 2819,'0'0'3203,"-25"0"64,25 0-2370,0 0-705,0 0 160,0 0-352,0 0 513,21 6 159,-1-3 97,-3-3 64,11 4 96,4-4-32,10 5-33,4-5-127,12 5-96,6-5-161,13 5-128,8-5 65,10 5-161,9-5 64,-104 0-320,112 5 225,3-5 191,8 7-128,0-3 97,8 4-33,-1-3-32,5 2 33,1 0-97,3 0 0,-139-7-256,147 4 128,-147-4-128,153 3 128,4-3 32,5 0 33,0 0-65,11-3 32,-2-3 96,3 6-32,-2-5-31,3 5 31,-3-3-32,1 3-64,1-4 0,0 4 0,1-5-96,3 5 0,1-7 32,6 4-32,-2-2 33,2 1-1,4 1 32,-1-6 64,2 2-192,2 0 256,-2 1-160,2-3 160,-5 0-192,0 1 225,-6-1-193,1 2 96,-7 2 32,-8 2-64,-7-3-32,-10 6 0,-11 0-32,-11 0-32,-11 0 0,-19 0 0,-11 0-64,-19 6-256,-11-5-897,-24-1-3876,-8-1 32,-13-5-159,-12 6 95,-18-12 128,-1 7 4965,1-2 0,-5 0 0,9 4 0,-1 3 0,2 0 0,13 0 0,0 0 0</inkml:trace>
  <inkml:trace contextRef="#ctx0" brushRef="#br0" timeOffset="2134">9197 904 3844,'0'0'2594,"0"0"-384,0 0-128,0 0-32,0 0-288,0 0-161,0 0-223,0 0-161,0 0-352,0 0-865,2 9 704,-2-9-63,0 0-33,0 0 1,0 0-32,0 0-65,0 0-64,0 0-95,0 0-65,0 0-96,0 0-192,0 0 192,0 0 1,0 0-33,0 0 32,10 6 32,-10-6 0,5 8 33,-5-8-65,9 10 0,-9-10-64,10 15-32,-10-15-32,0 0-64,13 15 64,-5-9-32,0 3 32,-8-9-64,8 6 32,2 1 32,6-1-32,-5 1 33,3 0-33,-4-3 0,3 5 0,-3-4-128,0 1 224,-4 2-192,2-1 160,-2 1-160,-1 0 192,3-1-192,0 1 192,0-1-96,-1 1-32,4-3 64,-1 2-64,1-1 64,-3 1-64,6 3 32,-14-10-32,10 8 0,4 0 32,-2 0 0,-2 0 32,2 1-32,0-1 32,0 0 0,-2 0 32,0-1 0,3-1 1,-2 3-65,1-3 64,0 2-64,0 1 32,0 0-32,1 0 32,5 1-32,-3-1 0,0 1 0,-2 0 32,2-2-32,-2 1 0,2-3 0,-1-1 32,-4 2-64,-10-7 0,12 6 96,0-1-96,-1 2 32,0-1-32,-11-6 0,13 7 0,-2-1 32,2-1 0,-5 2-64,7 0 32,-4-3 32,3 1-32,-2 0 0,-1 2-32,2-1 128,-3-1-128,-1 2 128,1 0-128,-2 1 129,0 0-162,0-1 162,0-1-65,0 1-64,0 1 32,0-2 0,-8-6 0,10 7 0,3 0 0,-4-1 32,4 1-64,-5-1 96,7-1-32,-7 2 32,3-1-32,-11-6-32,10 5 64,-10-5-32,13 12 32,-13-12 0,14 10-32,-14-10 0,11 11 32,-11-11-32,15 8 0,-15-8-32,0 0 0,9 9 64,-9-9-32,10 5 32,-10-5 0,9 3-32,-9-3-32,0 0 64,0 0 0,10 6 1,-10-6-33,0 0 0,0 0-32,7 5 32,-7-5-32,0 0 32,0 0 0,8 4-32,-8-4 0,0 0 0,0 0 0,0 0 0,0 0-32,0 0-128,0 0-257,0 0 417,0 11-1441,-5-11-3972,-3-3-97,0 0 5510,8 3 0,-16-7 0,16 7 0,-12-8 0,12 8 0,-7-12 0,7 12 0</inkml:trace>
  <inkml:trace contextRef="#ctx0" brushRef="#br0" timeOffset="7130">756 956 3395,'0'0'1730,"0"0"-65,0 0 129,0 0-96,0 0-1,0 0-1697,0 0 1506,0 0-65,0 0-160,0 0-160,0 0-192,0 0-224,0 0-129,0 0-127,0 0-33,0 0-63,-8 0-33,8 0 32,0 0-63,-8 10-1,8-10 0,-13 12-32,7-7-31,-2 3-33,-1 2-32,0-2-32,1 2-64,-2 0 32,1 0 64,1 0-160,1-1 128,-1 1-160,2 0 161,-2-2-162,3 2 194,-2-2-225,2-1 64,-2 1 32,7-8-32,-10 15 64,10-15-32,-10 13 32,7-5-64,-5 1 64,5-1-64,3-8 64,-7 13-64,7-13 32,-6 13-32,6-13 0,-14 12 0,14-12 0,-15 13-32,10-5 64,-4 0-64,0 0 64,1 2-32,2-3 0,0 1 0,1-1 32,5-7-32,-7 13 0,7-13 0,-8 13 0,8-13 0,-11 12 0,11-12 0,-8 11 32,8-11-32,-12 10 0,12-10 0,-10 11 32,10-11-32,-12 14 0,12-14 0,-16 13 0,10-5-32,-3 0 32,9-8 0,-11 13 0,11-13 0,-11 10 0,11-10 128,-10 12-192,10-12 192,-10 13-192,10-13 192,-9 13-192,9-13 192,-8 11-160,8-11 32,-12 12 0,12-12 0,-10 13 0,10-13 0,-10 12 0,10-12 0,-12 13 0,12-13-32,-11 13 32,11-13 0,-9 11 0,9-11 0,-13 14 0,13-14-32,-10 13 32,10-13 32,-8 13-32,8-13 0,-7 11 0,7-11 0,-7 9 0,7-9 0,-5 8 0,5-8 0,-5 8 0,5-8 0,-7 8 0,7-8 0,-3 9 0,3-9 0,-5 8 0,5-8 32,-4 8-64,4-8 32,-8 10 0,1-5-32,7-5 32,-11 8 0,11-8 0,-15 10-32,15-10 32,-9 8-32,9-8 64,-7 7-64,7-7 32,-8 11-32,8-11 64,-4 8-32,4-8 0,-5 7 0,5-7 32,0 0-64,0 0 32,-5 8 0,5-8 0,0 0 0,0 0 0,0 0 0,0 0 0,0 0-32,0 0 32,0 0 0,0 0 0,0 0-96,0 0-224,0 0-545,0 0-1762,0 0-2145,0 0-225,0 0 0,-4-6-191,4-3 4643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3:34.125"/>
    </inkml:context>
    <inkml:brush xml:id="br0">
      <inkml:brushProperty name="width" value="0.15" units="cm"/>
      <inkml:brushProperty name="height" value="0.15" units="cm"/>
      <inkml:brushProperty name="color" value="#FFFFFF"/>
    </inkml:brush>
  </inkml:definitions>
  <inkml:trace contextRef="#ctx0" brushRef="#br0">1185 416 4933,'0'0'2338,"-4"-14"-96,4 14-352,0 0-64,-9-17-257,9 17-192,0 0-224,0 0-96,0 0-224,0 0-96,0 0-32,0 0-97,0 0-31,0 19-33,0-19-95,0 26-33,0-8 64,4 6-223,-4 0 95,0 5-224,0 0 96,0 5-128,0 0 97,-4 2-65,4-1-96,0 4 64,0 2-96,0 1 64,0 1-64,0 0 32,0 2-64,4-2 128,-4 2-128,6-1 32,-6-1 96,0 0-96,5-1 64,-5-1-64,0 1 32,0 1-32,0-2 32,0-1 0,0 0-64,0 0 64,0 1-64,0-1 96,0 0-128,0-2 96,0 2 0,0 2-64,0-1 96,0 1-96,0-1 160,0 4-128,0 0 129,0 2-97,0 1 0,0 0 128,0 1-128,0 3 128,0-1-160,0 3 128,0 2-32,-5-3 0,5 3 0,0 4-64,0-60-32,-4 60 128,4 3-63,-6 5 31,6 2-32,-6 2-64,6 0 32,0 2 32,0 0-32,0-4 32,0-1-64,0-69 0,0 68 64,7 2-64,-2-3 32,-5 5 96,7 0-192,-2 0 96,-1 3 0,2 1 32,-2-1-32,2 1 32,-1-1 0,2 1-64,-1-1 32,1 0 64,-1 2-64,0-1-32,-3 1 0,2 1-32,-1 1 64,-4-3-32,9 0 0,-5 1 0,1-3-128,1 3 96,0-3 0,2 1 64,0-1-96,-1 5 64,1-1 0,-1 4-32,-1-1 64,-6 4-32,4 0 64,-4-1-96,0 3 32,0-3-32,0 1 32,0 1-32,0 2 32,0 0 0,0 3 32,0 1 0,0 3 0,0 2 32,-4 0-96,4 4 0,-6-2 96,6 1-32,0 0-96,0-1 96,0 3-96,0-6 32,0 6 96,4-3-64,-4 1-32,0 3 32,5-1 0,-5 0-32,0 2 0,0-1 0,4-2 64,-4 4 0,8-4-32,-4 2 0,2-1 0,0-3-32,1 1 128,-1 0-32,-1 0-64,0 2 96,0-1-64,-5-1 65,4 1-33,-4 0 64,6-1-64,-6 2 0,6-5-32,-6-2 32,9-3-64,-5 3-32,1-2 96,-1-2-32,2 0 32,-1-2-32,2 2-32,-2-3 32,1 0 32,0-2 0,2-3-64,-1-2 32,-1 1-32,0-2 0,-2-1 32,1-2 0,2-1 0,-7-1 64,7 0-128,-2-3 0,-5 0 96,6-1-96,-6 1 64,4-3-32,-4 3 65,0 0-65,0 2 32,0-2-32,0-72 0,0 75 0,0-3 0,0-2 32,0 0-32,0-5 0,5-1 0,-5-4 32,0-1 64,5-4-128,-5-1 96,0-2-96,0-2 32,0-3-32,0-4-32,0 2 96,0-3-96,0-2 128,6-2-96,-6-1 64,0 3-32,6 0 32,-6-1 32,3 1-96,-3 0 64,0-40-32,6 38-32,-6 1 64,0-3-32,6-3 0,-6-2 0,0-2 32,6-1-64,-6-4 96,0 3-96,4-3 0,-4 1-96,0 1 96,5-3 64,-5 0-64,0-2 64,0 1-64,0-2 64,0-3 0,0 3 64,0-2-64,0 1-32,0 1 0,0 0 0,0 1 0,0 3 0,0 0 0,0 1 32,0-1 0,0 1-64,0 0 64,4-2-64,-4-1 64,0-1 0,0-1-32,0 0 0,0 0 32,0 0-64,0-1 32,0 1 0,0 0 0,0-2-64,0 4 64,0-4 256,0 2-288,0 0 352,0-1-416,0-1 385,0-1-386,0-17 97,0 15 64,0-1-128,0 2-128,0-1 128,0 0-160,0 3 224,5 0-224,-5-18 224,0 18 32,0-1-32,0 2 32,13-2-32,-13-17 0,10 24 0,-10-24 0,12 22 0,-12-7-64,0-15 96,15 27-32,-15-13-32,0 1 96,0 0-64,0 1 32,0-16-96,0 16 96,0-16-96,0 14 32,0-14-64,0 0-193,0 0-383,0 0-1666,-16-21-3044,16 21-95,-21-28-64,11 9-64,-5-5 1697</inkml:trace>
  <inkml:trace contextRef="#ctx0" brushRef="#br0" timeOffset="16690">334 11104 8232,'0'0'4644,"8"14"-608,-8-14-1730,37 6-512,-37-6-1794,31 0 1345,-31 0-1345,56 0 993,-56 0-993,53 0 769,16 0-161,-2-5-127,-67 5-481,72 0 352,0-9-64,-72 9-288,59-8 161,-6 1-1,-53 7-160,36-8 96,-4 0 32,-32 8-128,22-4 128,-3 4-64,-19 0-64,0 0 32,0 0-192,0 0-481,0 24-896,-20-24-2114,-8 14-1474,-2-6-128,-11-8 0,-5 5 256</inkml:trace>
  <inkml:trace contextRef="#ctx0" brushRef="#br0" timeOffset="17049">311 11456 8488,'-22'-24'4773,"22"24"-4773,-16-33 4932,7-5-2690,-16-28-640,18-6-321,-14-20-320,21 92-961,-6-89 641,-9-3-161,15 7-224,0 8-96,8 13-192,-2 13 128,0 18-128,-1 12 32,-5 21 0,0 0-160,6-17-256,-6 17-513,0 0-1345,0 0 2274,0 0-3876,0 0-1249,0 0 5125,0 25-4996,14-7-257,-3 12 2434</inkml:trace>
  <inkml:trace contextRef="#ctx0" brushRef="#br0" timeOffset="17627">468 10170 7399,'9'31'4356,"5"2"-801,-14-33-3555,19 29 1730,20 9-513,-39-38-1217,36 26 833,12-5-352,-3-11-193,4-10 32,-49 0-320,40-19 320,0-9 65,-40 28-385,24-45 480,-4-2-31,-20 47-449,6-57 640,-6 57-640,0-57 609,0 57-609,-11-60 576,-8 8-63,-9 4-161,28 48-352,-38-34 353,-8 14-129,46 20-224,-54 0 192,-1 6 0,-2 20-128,8 7 96,2 8-96,47-41-64,-34 47 64,11-5-576,23-42 512,-6 51-1602,6-18-3330,0-33 4932,11 23-5189,12-8 32,-23-15 5157,20 0-5349,-20 0 5349,22-6-3075,-22 6 3075</inkml:trace>
  <inkml:trace contextRef="#ctx0" brushRef="#br0" timeOffset="17346">656 11383 10890,'0'-37'4933,"0"-8"-96,12-1-3332,-12-16-608,12 0-257,-12 62-640,4-65 129,-4 65-129,5-65-417,-5 65 417,9-52-1409,-9 52 1409,-5-57-3684,5 57 3684,0-48-4900,-6 11-33,6 37 4933,-9-32-5029,1 10 1570</inkml:trace>
  <inkml:trace contextRef="#ctx0" brushRef="#br0" timeOffset="18067">196 9425 8264,'25'-7'4868,"5"3"-63,2-5-2435,-32 9-2370,49 0 1153,3-7-96,-52 7-1057,62 0 737,-2-9-225,-1 5-31,-12-3-65,-3 1-127,-13 0 31,-4 1-64,-27 5-64,15 0-128,-15 0-192,-28 8-352,4 4-481,-17-7-384,8 12-641,-20-17-513,16 20-383,-18-20 95,18 17 64,-14-17 513,51 0 2210,-39 9-1505,0-9 928,-1 0 930,9 0 800,-4-11 608,13 2 193,-10-14 224,20 4-96,-6-19-160,18 38-1922,0-34 1666,-10-15-353,10 49-1313,7-46 1153,-2-10-352,-5 56-801,16-47 769,5-2-193,-21 49-576,26-41 577,6 7-193,-32 34-384,30-21 192,1 9 32,-5 12-95,-1 15-1,-5 8 0,-3 5-96,-17-28-32,12 35 64,-3 1 0,3 2-160,-3-3 192,5-5-192,0-9 160,6-10-160,-2-11 96,9 0 0,-1-20 0,3-4 192,-2-12-160,-27 36-32,29-41 192,-29 41-192,25-48 128,-25 48-128,23-48 160,-4 2 1,-3 4-289,-16 42 128,12-32-769,-12-3-2466,0 11-1986,-6 6-64,-7 1-160,-7 2 64,20 15 5381,-25-23-577</inkml:trace>
  <inkml:trace contextRef="#ctx0" brushRef="#br0" timeOffset="18801">198 8325 7783,'35'5'4677,"9"-1"-97,7 6-2882,-6-18-289,9 8-192,-54 0-1217,42-11 1057,-42 11-1057,44-6 801,-44 6-801,33-12 641,-2 4-129,-31 8-512,20-9 481,-8 3-193,-12 6-288,0 0 224,0 0-224,0 0 128,0 0-128,-18 6 64,18-6-64,-26 9 0,-7 5-64,33-14 64,-46 16-64,3 2-64,43-18 128,-58 18-96,4 4-64,54-22 160,-48 17-64,48-17 64,-45 17-128,15-4 128,30-13 0,-21 13 32,21-13 0,0 0-32,0 0 64,31 9 0,2-21 64,-1-10-64,4-13 192,-5-10-64,-6-10 129,-13-4-97,-12-4 96,-8 3-96,8 60-224,-16-60 289,-15 10-129,-9 10 32,40 40-192,-40-31 128,-1 6-32,9 11 32,1 5-64,18 9 32,13 0-32,0 0 33,48 0-33,-1 0-64,-47 0 0,56 0 0,6 0 64,-62 0-64,65-11 0,-1-1 96,-7-2-192,-11 0 96,-10 0-289,-36 14 289,23-13-512,-6 13-1026,-17 0-2305,0 0-1538,-22-10-225,7 10 1,15 0 5605,-19 0-5445,19 0 5445</inkml:trace>
  <inkml:trace contextRef="#ctx0" brushRef="#br0" timeOffset="19952">426 7247 10858,'19'-18'5253,"-7"-19"64,9-15-3107,-15-28-832,9-2-289,-7-9-449,1 2-255,-5 8-481,-4 81 96,0-73-1186,15 26-4067,-15 47 5253,0-24-5413,0 24-192,0 16 32,0 10 5573,0-26 0,0 31 0,0 1 0,0-1 0,-11-8 0,11-23 0,0 22 0,0-22 0,0 0 0</inkml:trace>
  <inkml:trace contextRef="#ctx0" brushRef="#br0" timeOffset="19468">65 7060 10058,'35'14'4900,"-35"-14"-4900,48 21 4901,12 10-3524,-6-11-256,11 9-320,-65-29-801,59 19 801,5 1-353,-9-8 97,-3-4-225,-17-8 0,-35 0-320,34 0 288,-12 0-95,-8-8-129,-14 8-160,0 0-225,0 0 321,-30-12-993,-13-2-896,5 14-1282,-31-15-801,3 7-288,-15-10 576,11 11 866,-5-10 1344,13 6 1122,14 7 1377,48 4-1025,-48-10 2402,29 10 1154,7-13 287,12 13-3843,0 0 3588,11-23-834,20 8-960,-31 15-1794,31-33 1249,19 1-352,1-16-96,-51 48-801,64-49 512,2-10 33,-66 59-545,72-60 320,-72 60-320,71-64 352,0 4 33,-71 60-385,62-54 288,-6 9 0,-56 45-288,47-35 160,-6 7 33,-41 28-193,33-17-32,-11 8 64,-22 9-32,15 0-257,-15 0-383,7 23-706,-25-19-1793,2 16-2178,-16 4-64,32-24 5381,-40 29-5445,-6 6 32,46-35 5413,-49 42-1121</inkml:trace>
  <inkml:trace contextRef="#ctx0" brushRef="#br0" timeOffset="3142">912 445 2755,'-15'8'3747,"15"-8"-608,0 0-801,0 0-2338,0 0 1954,15 9-32,-15-9-288,0 0-129,0 0-352,0 0-64,16-23-128,-16 23-192,18-28-65,-18 28-704,15-21 513,-15 21-513,15-30 544,-15 30-544,19-33 385,0-6-1,2 2-128,-5-3 1,5 5-65,-21 35-192,16-36 224,2 7-64,-4 3 32,1 4-64,-4 5 97,-11 17-225,0 0 160,0 0-160,20-24 160,-20 24-160,0 0 128,14-16 0,-14 16-32,0 0 32,14-5-31,-14 5-33,0 0 0,17 25 0,-5-5 0,-12-20-64,13 28 64,4 9 32,3 6-64,5 6 96,-1 6-64,-24-55-64,28 53 64,0 3 64,-28-56-128,28 54 64,-28-54-64,27 46 161,-4-5-65,-1-7 64,-22-34-160,16 26 64,0-6 160,-5-3-64,-11-17-64,10 14 0,-10-14 0,0 0-64,0 0-32,0 0 0,0 0-224,0 0 224,-16 0-672,16 0 672,0 0-3556,-21-9-2081,21 9-64,-19-16-193,7 3 5894,12 13 0,0 0 0,0 0 0,-14-22 0,14 22 0,0 0 0,-7-18 0,7 18 0,-8-17 0,8 17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3:41.098"/>
    </inkml:context>
    <inkml:brush xml:id="br0">
      <inkml:brushProperty name="width" value="0.15" units="cm"/>
      <inkml:brushProperty name="height" value="0.15" units="cm"/>
      <inkml:brushProperty name="color" value="#FFFFFF"/>
    </inkml:brush>
  </inkml:definitions>
  <inkml:trace contextRef="#ctx0" brushRef="#br0">31 575 3107,'0'0'1890,"0"0"-129,0 0-95,0 0-225,0 0-31,0 0-129,0 0-64,0 0-160,0 0-96,0 0-961,0 0 865,0 0-129,0 0-736,0 0 641,0 0-641,0 0 545,0 0-97,0 0-96,0 0-352,0 0 257,0 0-33,0 0-224,0 0 160,-16 0 0,16 0 0,0 0-160,0 0 128,0 0-32,0 0-96,0 0 129,0 0-129,0 0 128,0 0 0,0 0-128,0 0 160,0 0-160,0 0 160,0 0 0,0 0 64,0 0-224,0 0 257,-14-9-1,14 9-256,0 0 288,0 0 1,0 0-65,0 0 0,0 0-224,0 0 192,0 0-64,0 0-128,0 0 96,0 0-32,0 0-64,0 0 32,0 0 0,0 0-32,0 0 97,0 0-33,0 0-64,0 0 128,17 0 32,-17 0-32,17 0 0,-17 0 0,17 0 0,-17 0-32,20 0-64,-20 0 1,22 0-33,-8 0 32,0 0-32,3 0 32,2 0-64,-1 0 32,2 0 0,0 0-32,-2 0 32,0 0 0,0 0 0,-2 0 0,-16 0 0,16 0 0,3 0 32,9 0-32,-6 0 32,6 0-32,-4 0 0,7 0-32,0 0 32,1 0 0,-32 0 0,33 0 0,-7 0 0,8 0 0,-3 0 0,6 0 0,-6 0 0,4 0 0,1 0-32,2 0-1,2 0 33,4 5 0,-44-5 0,50 0 0,-1 0 33,2 0-33,-5 4 32,2-4-32,-2 0 0,0 0-32,-2 0 32,-8 0 0,8 0-33,-6 0 33,4 0 33,-3 0-33,1 0 0,-2 0 32,-1 0-32,1 0-32,-1-4 32,5 4 32,-5 0-32,5 0 0,-4 0 0,4 0 0,2 0 32,-1 0-32,2 0 32,-2 0-32,7 0 32,0 0 64,8-5 0,8 1 0,3 4 0,2-8 0,7 3 0,8 1 0,1-1 0,2 0-64,1 5-64,0-6 64,0 6-64,-3-4 64,2 4-64,-1 0 32,-1-5-32,0 5 32,-3 0 0,-3 0 0,-3 0 32,-1 0-32,-5 5 0,-3-5-32,-1 4 32,0-4 0,-2 6 32,-4-6-32,9 0 0,3 0-32,-4 0 96,2-6-32,0 6-32,-1 0 0,2-7 0,-2 7 32,-3 0-32,-6-5 65,5 5-98,3 0 66,-7 0-1,1-6-32,-1 6 0,4 0 32,2 0-32,4-6 0,-2 6 32,-1-5-32,7 5 32,0 0 0,0 0 0,-3-5-32,-2 5 0,1 0 32,1 0 0,-2 0-32,-2 0 0,-1-4 0,6 4 0,3 0 32,2-5-32,1 5 0,4 0-32,4-4 32,4 4-32,4 0 32,-3-5-64,1 5 64,0 0 0,0-4 32,-2 4-32,-1 0-32,0 0 32,-4 0-32,2-6 32,0 6-32,-2 0 0,2 0 0,-2-5 0,4 5 64,-1 0-32,-1-5 0,0 5 32,0-4-32,0 4-32,-1 0 32,0 0 0,1-5 32,0 5-64,1 0 64,2 0-32,0 0 0,0 0 32,-2 0-64,2 0 32,3 0-64,-6 0 64,-2 0-33,1 0 1,1 0 32,-1 0 0,3 0 32,-3 0-64,-1 0 32,2 0 0,-2-5 0,-1 5 32,-2 0-32,-3 0-32,-3 0 32,-2 0-32,2 0 32,-6 0 0,0 0-32,-3 0 32,-3 0-64,3 0 64,-1 0 0,-1 0 0,-6 0 0,7 0 0,4 0 0,-5 0 0,3 0 32,-3 0-32,0 0-32,2 0 32,0 0 0,-2 0 0,-8 0 0,9 0 0,5 0 0,-9 0-32,0-5 64,-4 5-32,-3 0-32,1 0 0,0-4 32,-2 4-32,-6 0 64,9-5-32,-1 5 0,3 0 32,7-4 0,-1 4-32,-1 0 0,3 0 32,2 0-64,1 0 32,2 0 0,5 0-32,3 0 0,2 0 32,3 0 0,2 4 0,0-4 0,0 6 32,-2-6-64,1 7 32,-5-7-32,0 6 64,-3-6-32,-4 6 32,2-6-32,-2 4-32,1-4 0,-4 5 64,-3-5-32,5 0 0,1 0 0,-2 0-64,-6 0 96,-2 0-32,-1 0 64,-3 0-64,-4 0 0,-3 0 32,-3 0 0,2 0 0,8 0-32,-10 0 32,5 0-32,-2 0 0,0 0 32,-1-5 0,0 5 1,-5 0-33,-10-4 32,6 4 0,-9-5-32,-2 5 32,-2 0 0,-4-4-64,-3 4 64,-1 0 0,-1-5 0,-3 5 0,2-5 32,-1 5 0,9-4-32,-10 4 0,6-5 32,-5 5-32,4 0 32,-2 0-32,2 0-32,-4 0 32,-3 0 0,9 0 32,-6 0-96,5 0 64,-2 0 0,5 0 0,-5 0 0,3 0 0,-3 0 0,-2 0 32,-2 0 0,2 0 1,-1-4-33,-1 4-32,3-5 0,1 5 32,0-5-32,3 5 0,10 0 32,-10 0-64,6 0 32,-10 0 32,5 0-64,-10 0 64,5 0-32,-11 0 0,-13 0 0,22 0 0,-22 0 32,22 0 0,-22 0 32,24-4-64,-24 4 32,19 0 0,-19 0-32,19 0 32,-19 0 0,0 0 0,15 0-32,-15 0 0,0 0-96,0 0-449,0 0-1473,0 0-2978,-18 0-353,4-6 96,14 6-160,-17-13 1697,17 13 3716,0 0 0,-19-20 0,19 20 0,0 0 0,0 0 0,0 0 0,0 0 0</inkml:trace>
  <inkml:trace contextRef="#ctx0" brushRef="#br0" timeOffset="4347">17510 20 4837,'-7'-19'4228,"7"19"-449,0 0-1088,0 0-417,0 0-577,0 0-1697,0 0 1250,0 0-1250,0 0 896,0 0-223,0 0-160,0 0-129,19 0-96,-19 0-32,0 0-256,27 12 225,-27-12-65,28 13-64,-28-13-32,28 17 0,-28-17-32,23 23 0,-23-23-64,24 25 64,-9-12-32,5 2 32,0-3-32,3 0 64,0-2-96,2 0 96,-1-1-32,-3-3 32,-4 2-32,-3-3 0,-14-5 0,22 9-32,-22-9 0,15 8 32,-15-8-32,14 4 32,-14-4 1,14 5-1,-14-5-32,0 0 64,19 6-32,-19-6 64,0 0-32,0 0-64,0 0 128,0 0-32,0 0 0,10 17 256,-10-17-416,-9 17 257,9-17-354,0 0 161,-19 23 129,6-7-322,-8-3 321,-1 4-288,-8 2 32,-1 1 128,-1 0 0,-1 0 64,2-2-64,1 1 64,6-3-32,2 1 32,6-1-32,1-2 65,6-1-97,9-13 32,-16 20 32,16-20 0,-7 15-32,7-15 32,0 0-32,0 0 0,0 0 0,0 0-128,0 0-513,0 0-1377,0 0-2978,6-18-1,-6 18-224,0 0 5189,19-18 0,-19 18 0,16-14 0,-16 14 0,21-9 0,-21 9 0,0 0 0,0 0 0</inkml:trace>
  <inkml:trace contextRef="#ctx0" brushRef="#br0" timeOffset="18309">6252 1100 5797,'0'0'3139,"0"0"-736,0 0-161,-18 0-224,18 0-289,0 0-319,0 0-289,-25-22-160,25 22-961,0 0 768,-25-21-127,10 10-128,-7-1-97,-2 4-96,-4 3-32,-4 12-95,-1 5-65,-4 13 0,8 5-192,-5 10 96,5 10-160,8 5 64,14 3 128,7-1-128,13-1 192,18-5-128,8-5 224,22-9-192,8-13 288,6-10-95,-75-14-225,68 5 192,6-13 64,-2-9 0,-16-7-32,-56 24-224,50-37 385,-25-3-65,-25 40-320,8-48 96,-16-7 128,-12-4-160,-13 1 65,-14-1-129,0 7 128,-12 9-288,13 10 128,46 33 32,-45-18-289,3 10-768,42 8 1057,-26 17-2914,4 3-2147,22-20 5061,-14 28-5061,14 1-192,12-1 64,12-2 3011,-24-26 2178</inkml:trace>
  <inkml:trace contextRef="#ctx0" brushRef="#br0" timeOffset="19012">7060 1054 9833,'0'16'4709,"0"8"127,0-3-2594,5 22-896,-5-4-353,12 9-193,-4-7-127,6 3-321,-14-44-352,12 34 417,2-3-257,0-6 160,-1-3-256,3-9 161,-16-13-161,21 19 0,-21-19-96,0 0-161,0 0 193,0 0-832,0 0-1282,0 0 2114,-21-20-4997,6-6 224,15 26 4773,-7-33-5124,-12-5-65,11-2 1345</inkml:trace>
  <inkml:trace contextRef="#ctx0" brushRef="#br0" timeOffset="19340">6772 903 9481,'17'-10'4324,"2"10"-1505,2-13-865,25 13-545,-5-9-384,21 9-320,-62 0-705,65 0 544,7 6-128,-6 1-127,-1 7-1,-8 3-32,-9 6 65,-10 2-65,-11 2 64,-27-27-320,11 27 224,-11 1 97,0-28-321,0 23 224,-19-2 32,3-4-160,-8-2 32,2-2-64,-3-2-32,25-11-32,-16 9 0,-2-3-32,18-6 0,-9 14 0,9-14-64,27 19 32,-6-6-64,18 1 64,3 3 0,11 1 96,-4 5 0,3 1 128,-6-3 224,-6 0-287,-9-2 255,-13-2-192,-13 2 192,-10-3-288,-12-1 225,-9-1-289,-8 1 0,34-15 0,-39 15 64,-5-3 0,-3-2 0,3-6-32,-3-4 32,7 0-32,40 0-32,-44 0 64,2-8-224,42 8 160,-38-7-705,12 7-1569,1 0-2691,6 0-320,19 0 96,0 0 5189,0 0-5349,38-14 1730</inkml:trace>
  <inkml:trace contextRef="#ctx0" brushRef="#br0" timeOffset="20246">8443 932 8776,'0'0'4228,"9"-20"-1441,-9 20-929,0 0-385,0 0-416,-5-14-320,5 14-737,0 0 512,0 0-127,0 0-385,-22-8 256,22 8-256,-16 0 192,16 0-192,-22 0 96,-8 7 0,30-7-96,-34 9 32,-1 3-64,35-12 32,-40 17-32,5 3 0,2 3 32,10 4-64,23-27 64,-12 25 32,12 5-96,0-30 64,19 28 32,12-1-64,-31-27 32,43 30 64,7-2-32,10 2 160,7-2 33,-5 3 127,-5-4 289,-57-27-641,44 28 352,-8-5 256,-14 1-191,-22-24-417,13 20 608,-13-1-319,0-19-289,-10 16 416,10-16-416,-21 13 160,21-13-160,-32 11 64,1-2 64,-11-2 65,6-3-97,36-4-96,-47 0 64,8 0-64,39 0 0,-48 5 64,12-5-64,36 0 0,-31 0-224,2 0-865,20 15-2082,9-15-1826,0 0 4997,0 0-5285,17 5 192,-17-5 5093,27-9-5381,16-4 3363,-43 13 2018</inkml:trace>
  <inkml:trace contextRef="#ctx0" brushRef="#br0" timeOffset="20950">9162 952 6534,'0'0'0,"0"0"3972,-27 37-1249,27-37-2723,-19 19 2049,19-19-2049,-11 40 2018,11-40-2018,-22 30 1698,10 21-161,12-51-1537,-22 40 1154,22-40-1154,-14 54 928,14-54-928,-19 42 929,9 1-352,-2-8-33,5-3-351,7-32-193,-6 27 288,6-9-288,-5-3 224,5-15-224,0 0-128,0 0-513,0 0-832,0 0-1378,0-24-1953,0-1-65,8-2-32,-8-6-95,11-1 4291</inkml:trace>
  <inkml:trace contextRef="#ctx0" brushRef="#br0" timeOffset="21512">9150 1177 10730,'0'0'4901,"0"0"-129,19 0-2978,8 6-513,10 8-384,4-5-320,-41-9-577,50 9-225,12 5-2081,-62-14 2306,63 8-4868,-2-8-1,-61 0 4869,57 0-5221,-13-6 160,-44 6 5061,45-9-2402</inkml:trace>
  <inkml:trace contextRef="#ctx0" brushRef="#br0" timeOffset="21215">9190 977 9513,'34'17'4580,"-2"9"1,2 0-2884,13 20-287,-5-6-482,5 14-191,-9-6-192,-38-48-545,38 52 256,-38-52-256,30 45 352,-30-45-352,28 41 192,-28-41-192,22 36 353,-22-36-353,18 31 32,-2-4 192,-6-7-320,-10-20 96,9 14-64,-9-14-192,0 0 256,13 16-897,-13-16-1473,0 0 2370,0-20-4901,0 3 128,-14-11 97,0-1-257,14 29 4933,-20-31-2434</inkml:trace>
  <inkml:trace contextRef="#ctx0" brushRef="#br0" timeOffset="22671">10002 1173 5157,'0'0'3972,"0"0"192,0 0-1730,25 16-576,-10-16-449,-15 0-1409,34 9 1121,-2-9-320,-32 0-801,50 0 576,-4-4-95,-46 4-481,53-5 192,-53 5-192,46-6-288,-46 6 288,40-12-1121,-40 12 1121,41 0-2178,-41 0 2178,22-9-4004,-6 1-416,-16 8-193,0 0 4613,0 0-4516,15-12 3491</inkml:trace>
  <inkml:trace contextRef="#ctx0" brushRef="#br0" timeOffset="22359">10035 877 7207,'0'0'4260,"14"26"-1121,-14-5-737,0 21-448,0-5-577,11 15-192,-11-4-352,14 6-64,-6-4-321,3-2-63,1-9 95,1-3-288,-4-9 225,4-4-321,-5-6 192,-2-2-256,-6-15 192,0 0-128,0 0-96,0 0 32,0 0-224,0 0-641,-17-20-640,17 20-1185,-11-32-1763,6 12-479,-1 0-1,-1-2-32,-3 4 3428</inkml:trace>
  <inkml:trace contextRef="#ctx0" brushRef="#br0" timeOffset="22968">10441 861 6758,'0'0'4196,"0"0"-1025,0 0-768,22 8-353,-22 11-289,15 23-287,-11 0-417,10 16-32,-3 0-321,10 11-159,4-6-1,0-1-255,3-10-1,-3-6-192,2-11 160,-8-7-192,2-6 160,-21-22-95,16 20-97,-16-20-161,0 0-607,-6-22-1795,6 22-2658,-9-28 129,9 12-257,-6-1 96,6 17 5221,0-18-2883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4:16.684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105 493 2947,'0'0'3940,"-8"14"-1154,0 3-736,3 14-384,-5 1-353,2 16-320,-3-2-385,3 9-95,-1-4-257,2 1 64,1-6-63,6-46-257,0 40 288,0-40-288,-6 33 384,6-33-384,0 29 353,-6-10 191,6-6-159,0-13-385,0 0 512,0 0-512,-4 14 416,4-14-416,0 0 289,0 0-289,0 0 288,-9-24-160,9 6 96,0 18-224,0-24 0,9-2 96,-5-10-128,-4 36 32,6-36-32,-6 36 32,8-42 96,-8 42-96,6-42 0,-6 42 0,7-43 97,-7 43-97,4-41 0,1 5 96,-5 36-96,0-30 32,4 3 32,-4 27-64,0-18 32,0 18 32,5-22-64,-5 22 32,0 0 0,19 7 0,-6 9 0,5 8 0,-18-24-32,25 29 64,-25-29-64,37 33 32,0 6 96,7-1-128,-44-38 0,44 39 96,2-3-96,-46-36 0,47 30 64,-47-30-64,43 22 96,-43-22-96,36 18 193,-36-18-193,24 11 128,3-2 128,-11-9 0,-16 0 32,18-5 33,-18 5-321,0 0 288,0 0-288,0-32 256,0 32-256,0-26 192,0 26-192,0-32 193,0-4-129,0 36-64,0-36 128,0 0-128,0 36 0,0-34 64,0 6-64,0 4 32,0 7-64,0 17 32,0 0-64,0 0 64,-6-22-353,6 22 353,0 0-832,0 0-1058,0 0-2082,0 0 3972,0 0-5093,-17 5-64,17-5 5157,0 0-5188,0 0 5188,-8 15-2691,8-15 2691</inkml:trace>
  <inkml:trace contextRef="#ctx0" brushRef="#br0" timeOffset="1359">836 533 7687,'-18'0'4837,"18"0"-1,15-20-2241,16 20-1410,-31 0-1185,35 0 769,8 0-609,8 11-1089,-6-11-2082,0 11-1761,3 1-65,-13-3-128,-2 3 1410</inkml:trace>
  <inkml:trace contextRef="#ctx0" brushRef="#br0" timeOffset="734">827 539 5733,'0'0'0,"0"0"4260,0 17 0,0-17-4260,0 19 1634,0 16-353,0-1-128,10 14-192,-10-48-961,0 41 673,12 10 32,-7-8-225,-5-43-480,7 42 480,-7-10-127,0-32-353,9 29 384,-9-5-32,0-5-191,0-19-161,4 14 160,-4-14-160,0 14 160,0-14 128,11 20-128,-11-20-160,0 0 321,24 15-225,0-15 64,-3 10 0,7-5 64,-28-5-224,26 0 64,5 7 0,-3-7 0,0 6-96,-28-6 32,24 0 0,-6 0-128,-18 0 128,17 0-448,-2 0-353,-15 0 801,0 0-1633,21-11-1538,-21 11-1826,0-24 0,0 8-32,-5-2 1474,5 18 3555</inkml:trace>
  <inkml:trace contextRef="#ctx0" brushRef="#br0" timeOffset="1156">873 750 4869,'0'0'4420,"35"14"-32,-6-8-2466,5-11-545,9 5-64,-43 0-1313,43 0 961,0-6-544,-43 6-417,37-5-225,-37 5 225,28-9-1409,-28 9 1409,25 0-3043,-25 0 3043,19-4-4452,-19 4 0,0 0-65,-15-19 2948,15 19 1569</inkml:trace>
  <inkml:trace contextRef="#ctx0" brushRef="#br0" timeOffset="1687">1493 619 8680,'14'6'4484,"-14"-6"-1441,17 39-1313,-17-9-417,0 20-288,0 0-352,0 10-193,-7-3-127,7-3-97,0-9 64,0-8-96,0-11 129,0-8-33,0-18 96,0 0 65,12-24-193,-12-4 96,0-10-191,0-7 31,0-6-160,0-1 0,-5 0-96,5 7-32,-4 8 128,4 10-128,0 9 96,0 18-64,0 0 0,19 14 32,-5 6-32,3 6 64,12 2-128,-1 2 128,6-3-64,0-2 32,5 0 0,-2-7 32,-3-3-64,-3-3 64,-10-2 64,-2-4 96,-19-6 0,22 0 32,-22 0 33,4-26-33,-4-2 64,0-9-96,-6-8 1,6-3-161,-4-2 96,4 2-160,0 5 64,-6 7-224,6 15-65,-7 8-479,7 13-706,0 0-1633,-11 25-2210,11-3-32,0 4-32,0 8 32,5-2 5093</inkml:trace>
  <inkml:trace contextRef="#ctx0" brushRef="#br0" timeOffset="2265">2239 1036 6887,'21'-15'4548,"-21"15"-1121,4-36-1057,5 20-224,-9-23-416,0 39-1730,0-32 1313,0-17-416,8 5-160,2-2-65,-10 46-672,9-46 385,6 0-1,-1 4-192,8 7 97,-4 9-129,6 7 32,-2 10-96,-9 9 0,-13 0-96,25 9 64,-6 11-32,5 11 32,-24-31-64,20 39-64,-20-39 64,25 44 32,-3 4-64,2 1 64,-5-1-64,0 0 32,-7-6 64,-3-6-64,-3-7 128,-6-6-160,0-23 32,0 16 32,0-16-32,0 0-192,-19 6-288,-3-24-609,7 2-929,-20-23-513,35 39 2531,-20-27-2818,20 27 2818,-42-43-2755,42 43 2755,-21-28-2338,-16-3 704,17 14 770,-7 4 896,11 5 1089,16 8 865,-15 8 320,27 7 192,-12-15-480,34 17-481,-16-12-448,17 4-832,-4 5-2628,6-4-2369,-9-5-129,-28-5 4869,36 0-5060,-13-8-65,2-2 4356</inkml:trace>
  <inkml:trace contextRef="#ctx0" brushRef="#br0" timeOffset="3047">2911 522 6310,'0'0'4452,"0"0"64,-16 34-2017,16-34-2499,-15 21 1441,11 19-480,-5 2-512,9 7-161,6 4-256,10 0 128,15-6-64,8-6 256,8-12 97,9-6 159,0-13 97,1-10 96,-4-13 32,-4-7-97,-18-12-31,-5-6-225,-15-7-31,-11-1-257,0 0 0,-12 4-160,-1 7 0,-2 5-288,3 12-192,12 18 448,-13-17-1186,13 17-1408,0 0-2691,7 15-64,-7-15 5349,0 0-5381,21 24 0,-6-9 3491</inkml:trace>
  <inkml:trace contextRef="#ctx0" brushRef="#br0" timeOffset="3844">3575 72 11211,'-20'21'4708,"20"2"65,9-3-3909,24 8-223,8 1-449,12-4-961,17 10-2113,1-2-1763,0-8-63,-71-25 4708,73 30-4773,-10-7 161</inkml:trace>
  <inkml:trace contextRef="#ctx0" brushRef="#br0" timeOffset="3484">3911 674 9033,'0'-22'4804,"-9"0"33,-6-4-2755,15 26-641,-27-24-352,8 24-320,19 0-769,-22 7 512,-2 10-159,24-17-353,-21 24 96,-7 10 0,28-34-96,-27 39-32,8 2 32,4 2-64,15-1 128,5-4-96,14-4 96,0-8 0,-19-26-64,38 20 160,2-7 0,4-6 0,-3-7-32,1-6-128,-10-4-256,-1-12-641,0 6-896,-15-14-2051,1 1-1153,-4-2-128,-7-5 33,-6 36 5092,0-37-3780</inkml:trace>
  <inkml:trace contextRef="#ctx0" brushRef="#br0" timeOffset="4031">4315 599 9801,'0'29'4773,"8"8"-33,-3 8-2562,4-11-1345,5 7 128,-2-10-288,2 0-97,3-11-223,-6-5-65,4-6-288,-15-9-673,0 0-1505,0 0-2755,0-27-31,0 4-129,-4-16 32,0-9 2787</inkml:trace>
  <inkml:trace contextRef="#ctx0" brushRef="#br0" timeOffset="4270">4309 76 14061,'10'-17'4869,"9"-1"-1794,3 4-3395,11 4-1730,-1 3-2371,3-2-191,4 13-193,-10 1-31,1 13 3875</inkml:trace>
  <inkml:trace contextRef="#ctx0" brushRef="#br0" timeOffset="4491">4667 637 8680,'0'0'0,"0"31"4933,7-2 0,-7 4-1859,0-17-1632,5 6-225,-5-22-1217,0 0 961,0 0-961,0 25 705,0-25-225,0 0-64,10 14-31,-10-14-65,0 0-64,6-17-31,-6-1-1,0-10-96,0-9 32,0-6-128,-9-4 64,5-1-128,-1 6 64,1 3-64,-2 7 64,1 15-64,5 17 32,0 0 0,0 0 0,0 14-32,0 7 64,12 2-96,4 2 96,-16-25-32,21 23-64,9-4 96,6-7 0,-36-12-32,41 9 64,8-9 64,5 5 64,5-5 33,-4 6 31,-4 8 0,-2 7 64,-8 12-31,-41-33-289,37 40 288,-10 4-96,-27-44-192,22 50 192,-9 1-128,-13-51-64,10 50-192,1 0-512,-11-17-2916,0-33 3620,0 36-5637,-6-12-65,-3-7-95,-9-7 63,3-3 5734,-4-7 0,3-5 0,16 5 0,-21-4 0,21 4 0,0 0 0,0 0 0</inkml:trace>
  <inkml:trace contextRef="#ctx0" brushRef="#br0" timeOffset="7584">806 2233 10602,'0'0'0,"5"-20"5157,16 12-160,18 8-3011,-2-5-1058,7 5-928,-44 0 0,52 5-1665,-52-5 1665,48 5-4901,-48-5 4901,48 6-4965,0 3-255,-48-9 5220,40 7-5157,-2 1 3395,-38-8 1762</inkml:trace>
  <inkml:trace contextRef="#ctx0" brushRef="#br0" timeOffset="6999">842 2304 6438,'0'22'4292,"0"1"64,0-23-4356,0 28 1986,0 14-865,0-42-1121,6 40 993,-6-40-993,9 49 769,-2-7-32,8 4-129,-3-11 97,-12-35-705,17 36 704,2-11-63,-19-25-641,18 23 673,1-8-161,-19-15-512,15 15 385,4-5-65,-19-10-320,15 10 224,4-2-128,-3 0 0,-16-8-96,15 4 32,7 3-32,-22-7 0,15 0 32,5 4-96,-20-4 64,15 0-352,0 0-641,-15 0 993,16 0-2274,-16 0 2274,0 0-4997,0 0 4997,15-19-5093,-6 6-32,-9-6-31,4 2 3490</inkml:trace>
  <inkml:trace contextRef="#ctx0" brushRef="#br0" timeOffset="7428">876 2480 9321,'0'0'0,"16"15"4324,16-3-1313,-32-12-3011,33 19 1409,-2-10-416,4 0-737,-1-3-1121,-34-6 865,24 0-2818,-5-12-1538,-2 4 0,-12-11-161,-5 19 4517,0-16-2402</inkml:trace>
  <inkml:trace contextRef="#ctx0" brushRef="#br0" timeOffset="8334">1428 2181 4292,'17'-12'4324,"6"-2"192,7 0-1921,-30 14-2595,49 0 2050,-49 0-2050,50 0 1569,-50 0-1569,62 12 1153,-7-1-352,2 14-96,-12-4-161,-3 11-31,-20-4-97,-9 6 1,-17-6 159,-11 2-127,-8-5-1,23-25-448,-32 22 192,32-22-192,-33 18 288,33-18-288,-44 15 32,-2-4 161,5-4-161,-1 1-224,4-8-833,38 0 1025,-28 10-3171,28-10 3171,-17 0-5125,17 0 5125,-19 0-5253,19 0 5253,0 0-5189,0 0 5189,7-22-5413,11 10 4676</inkml:trace>
  <inkml:trace contextRef="#ctx0" brushRef="#br0" timeOffset="8084">1461 2292 8328,'0'25'4196,"0"11"-1602,0 8-832,6 17-577,-6 1-256,16 11-352,-6-5-97,-10-68-480,15 67 256,-2-11-32,1-10 33,-14-46-257,8 32 128,1-12-32,-9-20-320,0 0-609,0 0 833,0 0-1794,-17-35-1121,17 35 2915,-11-37-4388,1-1-128,-6-11-32,16 49 4548,-9-50-1794</inkml:trace>
  <inkml:trace contextRef="#ctx0" brushRef="#br0" timeOffset="6319">80 2233 4068,'7'-15'4324,"-7"15"-64,0 0-1730,0 0-608,0 23-320,-9 0-289,9-23-1313,-4 42 865,4-42-865,-12 46 704,5 16-287,7-62-417,-11 68 320,11-68-320,-6 73 128,6-73-128,-7 69 96,7-69-96,0 64 0,0-64 0,0 56-32,0-12 96,0-44-64,6 33 32,-6-33-32,7 18 193,-7-18-1,0 0-32,15-40 64,-15 40-224,5-38 160,-5 38-160,0-51 257,0 51-257,0-58 160,0 58-160,0-65 64,0 65-64,0-69 32,0 1-96,5 5 64,-5 63 0,0-52-96,0 9 128,5 11-128,-5 32 96,0-20 0,0 20 0,0 0 0,0 0 32,15 13-32,-7 14 0,-8-27 0,9 37 128,5 4-128,6 11 64,7 6-64,8 1 64,-1-2-96,-34-57 32,41 52 64,-1-7-32,0-9 0,-40-36-32,38 30 192,-2-14 0,-36-16-192,29 4 257,-29-4-257,18-8 288,-18 8-288,18-18 320,-18 18-320,10-29 352,-4-7-95,-6-5 31,0 41-288,0-44 96,0 0 64,-6 1-128,6 43-32,-5-40-96,5 40 96,-7-34-96,7 8-448,0 26 544,-9-23-1057,9 23-1858,0 0-2242,-4-17-32,4 17 5189,0 0-5221,0 0 5221,0 0-5285,0 0 4196,0 0 1089</inkml:trace>
  <inkml:trace contextRef="#ctx0" brushRef="#br0" timeOffset="8885">2147 2353 4676,'-22'0'4068,"14"13"-128,-1 7-2050,-4 0-609,6 16-448,7-36-833,-9 40 576,9 11-319,0 1-97,0-52-160,13 57 160,6-6 160,8-1 225,5-17 63,-32-33-608,41 29 801,1-19 0,-42-10-801,47 0 929,-47 0-929,40-17 993,-40 17-993,41-23 928,-10-15-95,-7-3-224,-10-7-65,-14-2-255,0 50-289,-7-52 192,7 52-192,-24-48 160,24 48-160,-35-44-64,-1 9 32,36 35 32,-44-26-481,1 6-640,6 20-2722,4 8-1218,33-8 5061,-31 12-5221,31-12 5221,-9 20-5317,9-20 5317,0 17-5253</inkml:trace>
  <inkml:trace contextRef="#ctx0" brushRef="#br0" timeOffset="9791">2512 2284 7655,'0'0'4388,"26"-11"-640,-5 2-1762,23 9-481,-4 0-384,18 0-512,-1 9-641,-57-9 32,62 0-1185,9 14-1666,-12-4-1665,-6-10 96,-9 11-225,-44-11 4645,34 0-3363</inkml:trace>
  <inkml:trace contextRef="#ctx0" brushRef="#br0" timeOffset="9525">2755 2322 4965,'0'0'4164,"9"38"64,2-5-1986,-11-33-2242,0 37 1569,17 11-352,-11-2-224,9 5-448,-6-8-161,-9-43-384,10 41 385,-10-41-385,6 33 192,1-8 32,-7-25-224,0 18 96,0-18-96,0 0-64,0 0 64,0 0-480,0 0-1186,0 0-1793,-13-19-994,7-4-63,6-2-64,0 25 4580,-12-33-1986</inkml:trace>
  <inkml:trace contextRef="#ctx0" brushRef="#br0" timeOffset="10277">3190 2238 7495,'0'0'4132,"34"-6"-1409,-11 6-577,19 10-449,-7-2-480,14 11-384,-49-19-833,41 15 609,-41-15-609,48 22 640,-48-22-640,37 20 641,-4 1-193,-33-21-448,20 15 577,-20-15-577,14 19 384,-14-5 129,0 4-161,0-18-352,-14 15 449,1 2-321,13-17-128,-16 17 128,16-17-128,-18 20 64,18-20-64,-15 24 32,15-24-32,-13 22 96,7 5-64,6-3 64,0-1-32,12 0 32,-12-23-96,16 19 64,-16-19-64,19 19 64,4-6-96,-23-13 32,23 9-352,7 7-865,-10-12-2947,14 1-801,-34-5 4965,30 0-5061,-30 0 5061,31 0-5156,0-13 383,-31 13 4773</inkml:trace>
  <inkml:trace contextRef="#ctx0" brushRef="#br0" timeOffset="10058">3200 2347 8744,'0'43'4100,"6"7"-1377,-6-3-1218,24 10-224,-11-10-192,6 7-192,-19-54-897,13 42 833,4-4-32,-10-13-129,-7-25-672,7 23 577,-7-23-577,0 0 352,0 0-352,0 0-160,0 0 160,-14 11-737,14-11 737,-18-21-1761,18 21 1761,-7-16-2755,7 16 2755,-17-30-4196,4-6-576,6-4-1,1-6 353,6 2 4420</inkml:trace>
  <inkml:trace contextRef="#ctx0" brushRef="#br0" timeOffset="10896">3863 2282 8584,'15'13'4484,"-15"9"-960,0-1-1090,12 18-736,-12 2-321,0 12-576,0-53-801,0 53 704,7 5-255,-2-3-161,-5-55-288,12 51 320,-12-51-320,14 45 225,13-6 31,1-12-96,-28-27-160,38 20 160,1-7-32,-39-13-128,41 6 160,-41-6-160,38 0 128,-38 0-128,37 0 97,-8-8-97,-5 0-353,-24 8 353,18-4-833,-18 4 833,7-17-2146,-7 17-2722,0 0 4868,13-19-4997,-13 19 0,0 0 4997,0-25-5092,0 25 5092,-4-16-2691</inkml:trace>
  <inkml:trace contextRef="#ctx0" brushRef="#br0" timeOffset="11202">3900 2482 9097,'0'0'4452,"24"5"96,11 1-3139,-1-6-384,-34 0-1025,49 0 481,-49 0-481,47 7-801,-47-7 801,47 0-2594,-4-4-1794,-43 4 4388,43 0-4453,-43 0 4453,28-6-4612,-28 6 4612,23-6-4164,-23 6 4164</inkml:trace>
  <inkml:trace contextRef="#ctx0" brushRef="#br0" timeOffset="11467">3912 2233 12556,'10'-13'4901,"17"13"-289,13 0-4068,-40 0-544,43 10-1569,-43-10 1569,53 10-4388,-4-3-225,-49-7 4613,58 11-4900,4-7 31,-62-4 4869,58 10-2274</inkml:trace>
  <inkml:trace contextRef="#ctx0" brushRef="#br0" timeOffset="11970">4375 2267 7591,'0'0'3876,"0"0"-1634,33 0-769,4-7-288,-37 7-1185,55 0 1282,1 0-353,12 0-161,-7 7-127,-61-7-641,61 14 769,-61-14-769,45 14 864,-45-14-864,40 25 705,-19-4-32,-12 8-257,-9-29-416,-9 25 513,-9 5-161,18-30-352,-25 28 448,1-1-352,-1-1-63,4-4-1,9 1-97,6-3 65,6-20 0,7 22-64,-7-22 64,15 18-32,8 2-64,5 2 96,2 0-64,-30-22 64,31 24 96,-31-24-96,26 24 193,-2 0 95,-24-24-288,13 21 256,-13-21-256,8 25 352,-8-25-352,-5 20 289,5-20-289,-12 19 352,12-19-352,-23 13 320,23-13-320,-31 15 257,-8-5-225,-8-4-417,8 7-1152,39-13 1537,-54 0-5061,54 0 5061,-40 4-5029,40-4 5029,-36 0-5253,36 0 5253,-26-6-5157,26 6 5157,-16-13-4580,16 13 4580</inkml:trace>
  <inkml:trace contextRef="#ctx0" brushRef="#br0" timeOffset="11717">4499 2392 8808,'5'28'4324,"-5"-28"-4324,9 38 3203,5 11-1217,-14-49-1986,7 40 1602,9 9-321,-16-49-1281,8 39 929,6 1-128,-9-11-225,4-3-31,-9-11-193,0-15-352,0 0 160,0 0-480,0 0-513,0 0 833,0-15-1665,-12-20-1218,12 35 2883,0-38-4228,-13-4-513,2-13 33,-4 2-65,-1-6 4357</inkml:trace>
  <inkml:trace contextRef="#ctx0" brushRef="#br0" timeOffset="12659">5120 2330 6054,'0'0'4292,"-6"14"-192,6 12-1634,0-1-512,0 22-641,0 1-384,0-48-929,0 58 544,0-58-544,0 59 449,6-1-257,-6-58-192,0 51 192,0-51-192,6 43 321,-6-43-321,0 31 320,4-6 64,-4-25-384,0 0 353,0 0-353,0 0 416,0 0-416,0 0 416,0-17-31,0 17-385,0-31 320,0-8-192,0 39-128,0-44 160,0 44-160,0-51 32,0 51-32,0-53 96,0 53-96,0-52 64,0 52-64,0-48-64,0 48 64,0-40 64,0 40-64,0-27 33,6 12-66,-6 15 33,0 0 0,0 0 33,0 0-33,21 25 0,-5 5-65,5 4 162,10 6-129,-31-40 32,34 37-65,-34-37 65,47 35 0,-3-1-64,-44-34 64,53 28 32,-53-28-32,47 23 32,-47-23-32,47 15 193,-47-15-193,39 8 192,-39-8-192,32 0 288,-8-8 32,-24 8-320,15-15 289,-11-10 31,-4-6-64,-6-7 0,-6-8-191,-4 0-226,16 46 161,-19-48-256,0 7-449,19 41 705,-25-40-1473,25 40 1473,-11-23-3363,11 23 3363,-16-20-5157,16 20 5157,0 0-5157,0 0 5157,-15-13-5157,15 13 5157,0 0-5125,0 0 5125,0 16-1473</inkml:trace>
  <inkml:trace contextRef="#ctx0" brushRef="#br0" timeOffset="13268">5810 2289 11050,'0'0'0,"4"23"4389,-4 6-962,0 0-1826,0 17-351,0-8-225,0 10-385,0-4 1,0 0-161,0-44-480,8 34 481,5-1-97,-13-33-384,12 27 192,10-6 32,-4-5-95,-18-16-129,26 11 160,-7-6-64,-19-5-96,25 0 64,-7 0-160,0-7-545,2 7-736,-20 0 1377,7-20-2915,5 6-1922,-12 14 4837,0 0-4932,15-26-1,-15 26 4933,7-14-4965,-7-3 3428</inkml:trace>
  <inkml:trace contextRef="#ctx0" brushRef="#br0" timeOffset="13770">5853 2107 10858,'17'11'4805,"4"-5"-129,13 8-2690,1-14-1441,14 11-994,-49-11 449,53 7-2722,-53-7 2722,54 8-4581,-54-8 4581,48 0-4708,-48 0 4708,47-4-4901,-47 4 4901,31-11-4900</inkml:trace>
  <inkml:trace contextRef="#ctx0" brushRef="#br0" timeOffset="13552">5882 2372 12556,'15'17'4420,"3"-2"-1409,1-5-2114,13 6-289,-32-16-608,30 9 353,3-1-898,3-1-1633,-36-7 2178,29 0-4292,-29 0 4292,22-4-4516,-22 4 4516,18-6-4452,-18 6 4452,9-19-4517,-9 19 4517,4-18-1345</inkml:trace>
  <inkml:trace contextRef="#ctx0" brushRef="#br0" timeOffset="15341">6103 1701 12011,'22'-14'4773,"2"3"-1506,-5-14-1089,15 12-769,-13-9-640,4 8-865,-3 8-1794,-7 1-2850,-15 5 4740,0 0-4773,0 0 4773,0 0-5093,0 0 5093,0 0-4996,0 0 2177,0-17 2819,0 17 0,0 0 0,0-20 0,0 20 0,11-13 0,-11 13 0,0 0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3:34.125"/>
    </inkml:context>
    <inkml:brush xml:id="br0">
      <inkml:brushProperty name="width" value="0.15" units="cm"/>
      <inkml:brushProperty name="height" value="0.15" units="cm"/>
      <inkml:brushProperty name="color" value="#FFFFFF"/>
    </inkml:brush>
  </inkml:definitions>
  <inkml:trace contextRef="#ctx0" brushRef="#br0">1185 416 4933,'0'0'2338,"-4"-14"-96,4 14-352,0 0-64,-9-17-257,9 17-192,0 0-224,0 0-96,0 0-224,0 0-96,0 0-32,0 0-97,0 0-31,0 19-33,0-19-95,0 26-33,0-8 64,4 6-223,-4 0 95,0 5-224,0 0 96,0 5-128,0 0 97,-4 2-65,4-1-96,0 4 64,0 2-96,0 1 64,0 1-64,0 0 32,0 2-64,4-2 128,-4 2-128,6-1 32,-6-1 96,0 0-96,5-1 64,-5-1-64,0 1 32,0 1-32,0-2 32,0-1 0,0 0-64,0 0 64,0 1-64,0-1 96,0 0-128,0-2 96,0 2 0,0 2-64,0-1 96,0 1-96,0-1 160,0 4-128,0 0 129,0 2-97,0 1 0,0 0 128,0 1-128,0 3 128,0-1-160,0 3 128,0 2-32,-5-3 0,5 3 0,0 4-64,0-60-32,-4 60 128,4 3-63,-6 5 31,6 2-32,-6 2-64,6 0 32,0 2 32,0 0-32,0-4 32,0-1-64,0-69 0,0 68 64,7 2-64,-2-3 32,-5 5 96,7 0-192,-2 0 96,-1 3 0,2 1 32,-2-1-32,2 1 32,-1-1 0,2 1-64,-1-1 32,1 0 64,-1 2-64,0-1-32,-3 1 0,2 1-32,-1 1 64,-4-3-32,9 0 0,-5 1 0,1-3-128,1 3 96,0-3 0,2 1 64,0-1-96,-1 5 64,1-1 0,-1 4-32,-1-1 64,-6 4-32,4 0 64,-4-1-96,0 3 32,0-3-32,0 1 32,0 1-32,0 2 32,0 0 0,0 3 32,0 1 0,0 3 0,0 2 32,-4 0-96,4 4 0,-6-2 96,6 1-32,0 0-96,0-1 96,0 3-96,0-6 32,0 6 96,4-3-64,-4 1-32,0 3 32,5-1 0,-5 0-32,0 2 0,0-1 0,4-2 64,-4 4 0,8-4-32,-4 2 0,2-1 0,0-3-32,1 1 128,-1 0-32,-1 0-64,0 2 96,0-1-64,-5-1 65,4 1-33,-4 0 64,6-1-64,-6 2 0,6-5-32,-6-2 32,9-3-64,-5 3-32,1-2 96,-1-2-32,2 0 32,-1-2-32,2 2-32,-2-3 32,1 0 32,0-2 0,2-3-64,-1-2 32,-1 1-32,0-2 0,-2-1 32,1-2 0,2-1 0,-7-1 64,7 0-128,-2-3 0,-5 0 96,6-1-96,-6 1 64,4-3-32,-4 3 65,0 0-65,0 2 32,0-2-32,0-72 0,0 75 0,0-3 0,0-2 32,0 0-32,0-5 0,5-1 0,-5-4 32,0-1 64,5-4-128,-5-1 96,0-2-96,0-2 32,0-3-32,0-4-32,0 2 96,0-3-96,0-2 128,6-2-96,-6-1 64,0 3-32,6 0 32,-6-1 32,3 1-96,-3 0 64,0-40-32,6 38-32,-6 1 64,0-3-32,6-3 0,-6-2 0,0-2 32,6-1-64,-6-4 96,0 3-96,4-3 0,-4 1-96,0 1 96,5-3 64,-5 0-64,0-2 64,0 1-64,0-2 64,0-3 0,0 3 64,0-2-64,0 1-32,0 1 0,0 0 0,0 1 0,0 3 0,0 0 0,0 1 32,0-1 0,0 1-64,0 0 64,4-2-64,-4-1 64,0-1 0,0-1-32,0 0 0,0 0 32,0 0-64,0-1 32,0 1 0,0 0 0,0-2-64,0 4 64,0-4 256,0 2-288,0 0 352,0-1-416,0-1 385,0-1-386,0-17 97,0 15 64,0-1-128,0 2-128,0-1 128,0 0-160,0 3 224,5 0-224,-5-18 224,0 18 32,0-1-32,0 2 32,13-2-32,-13-17 0,10 24 0,-10-24 0,12 22 0,-12-7-64,0-15 96,15 27-32,-15-13-32,0 1 96,0 0-64,0 1 32,0-16-96,0 16 96,0-16-96,0 14 32,0-14-64,0 0-193,0 0-383,0 0-1666,-16-21-3044,16 21-95,-21-28-64,11 9-64,-5-5 1697</inkml:trace>
  <inkml:trace contextRef="#ctx0" brushRef="#br0" timeOffset="16690">334 11104 8232,'0'0'4644,"8"14"-608,-8-14-1730,37 6-512,-37-6-1794,31 0 1345,-31 0-1345,56 0 993,-56 0-993,53 0 769,16 0-161,-2-5-127,-67 5-481,72 0 352,0-9-64,-72 9-288,59-8 161,-6 1-1,-53 7-160,36-8 96,-4 0 32,-32 8-128,22-4 128,-3 4-64,-19 0-64,0 0 32,0 0-192,0 0-481,0 24-896,-20-24-2114,-8 14-1474,-2-6-128,-11-8 0,-5 5 256</inkml:trace>
  <inkml:trace contextRef="#ctx0" brushRef="#br0" timeOffset="17049">311 11456 8488,'-22'-24'4773,"22"24"-4773,-16-33 4932,7-5-2690,-16-28-640,18-6-321,-14-20-320,21 92-961,-6-89 641,-9-3-161,15 7-224,0 8-96,8 13-192,-2 13 128,0 18-128,-1 12 32,-5 21 0,0 0-160,6-17-256,-6 17-513,0 0-1345,0 0 2274,0 0-3876,0 0-1249,0 0 5125,0 25-4996,14-7-257,-3 12 2434</inkml:trace>
  <inkml:trace contextRef="#ctx0" brushRef="#br0" timeOffset="17627">468 10170 7399,'9'31'4356,"5"2"-801,-14-33-3555,19 29 1730,20 9-513,-39-38-1217,36 26 833,12-5-352,-3-11-193,4-10 32,-49 0-320,40-19 320,0-9 65,-40 28-385,24-45 480,-4-2-31,-20 47-449,6-57 640,-6 57-640,0-57 609,0 57-609,-11-60 576,-8 8-63,-9 4-161,28 48-352,-38-34 353,-8 14-129,46 20-224,-54 0 192,-1 6 0,-2 20-128,8 7 96,2 8-96,47-41-64,-34 47 64,11-5-576,23-42 512,-6 51-1602,6-18-3330,0-33 4932,11 23-5189,12-8 32,-23-15 5157,20 0-5349,-20 0 5349,22-6-3075,-22 6 3075</inkml:trace>
  <inkml:trace contextRef="#ctx0" brushRef="#br0" timeOffset="17346">656 11383 10890,'0'-37'4933,"0"-8"-96,12-1-3332,-12-16-608,12 0-257,-12 62-640,4-65 129,-4 65-129,5-65-417,-5 65 417,9-52-1409,-9 52 1409,-5-57-3684,5 57 3684,0-48-4900,-6 11-33,6 37 4933,-9-32-5029,1 10 1570</inkml:trace>
  <inkml:trace contextRef="#ctx0" brushRef="#br0" timeOffset="18067">196 9425 8264,'25'-7'4868,"5"3"-63,2-5-2435,-32 9-2370,49 0 1153,3-7-96,-52 7-1057,62 0 737,-2-9-225,-1 5-31,-12-3-65,-3 1-127,-13 0 31,-4 1-64,-27 5-64,15 0-128,-15 0-192,-28 8-352,4 4-481,-17-7-384,8 12-641,-20-17-513,16 20-383,-18-20 95,18 17 64,-14-17 513,51 0 2210,-39 9-1505,0-9 928,-1 0 930,9 0 800,-4-11 608,13 2 193,-10-14 224,20 4-96,-6-19-160,18 38-1922,0-34 1666,-10-15-353,10 49-1313,7-46 1153,-2-10-352,-5 56-801,16-47 769,5-2-193,-21 49-576,26-41 577,6 7-193,-32 34-384,30-21 192,1 9 32,-5 12-95,-1 15-1,-5 8 0,-3 5-96,-17-28-32,12 35 64,-3 1 0,3 2-160,-3-3 192,5-5-192,0-9 160,6-10-160,-2-11 96,9 0 0,-1-20 0,3-4 192,-2-12-160,-27 36-32,29-41 192,-29 41-192,25-48 128,-25 48-128,23-48 160,-4 2 1,-3 4-289,-16 42 128,12-32-769,-12-3-2466,0 11-1986,-6 6-64,-7 1-160,-7 2 64,20 15 5381,-25-23-577</inkml:trace>
  <inkml:trace contextRef="#ctx0" brushRef="#br0" timeOffset="18801">198 8325 7783,'35'5'4677,"9"-1"-97,7 6-2882,-6-18-289,9 8-192,-54 0-1217,42-11 1057,-42 11-1057,44-6 801,-44 6-801,33-12 641,-2 4-129,-31 8-512,20-9 481,-8 3-193,-12 6-288,0 0 224,0 0-224,0 0 128,0 0-128,-18 6 64,18-6-64,-26 9 0,-7 5-64,33-14 64,-46 16-64,3 2-64,43-18 128,-58 18-96,4 4-64,54-22 160,-48 17-64,48-17 64,-45 17-128,15-4 128,30-13 0,-21 13 32,21-13 0,0 0-32,0 0 64,31 9 0,2-21 64,-1-10-64,4-13 192,-5-10-64,-6-10 129,-13-4-97,-12-4 96,-8 3-96,8 60-224,-16-60 289,-15 10-129,-9 10 32,40 40-192,-40-31 128,-1 6-32,9 11 32,1 5-64,18 9 32,13 0-32,0 0 33,48 0-33,-1 0-64,-47 0 0,56 0 0,6 0 64,-62 0-64,65-11 0,-1-1 96,-7-2-192,-11 0 96,-10 0-289,-36 14 289,23-13-512,-6 13-1026,-17 0-2305,0 0-1538,-22-10-225,7 10 1,15 0 5605,-19 0-5445,19 0 5445</inkml:trace>
  <inkml:trace contextRef="#ctx0" brushRef="#br0" timeOffset="19952">426 7247 10858,'19'-18'5253,"-7"-19"64,9-15-3107,-15-28-832,9-2-289,-7-9-449,1 2-255,-5 8-481,-4 81 96,0-73-1186,15 26-4067,-15 47 5253,0-24-5413,0 24-192,0 16 32,0 10 5573,0-26 0,0 31 0,0 1 0,0-1 0,-11-8 0,11-23 0,0 22 0,0-22 0,0 0 0</inkml:trace>
  <inkml:trace contextRef="#ctx0" brushRef="#br0" timeOffset="19468">65 7060 10058,'35'14'4900,"-35"-14"-4900,48 21 4901,12 10-3524,-6-11-256,11 9-320,-65-29-801,59 19 801,5 1-353,-9-8 97,-3-4-225,-17-8 0,-35 0-320,34 0 288,-12 0-95,-8-8-129,-14 8-160,0 0-225,0 0 321,-30-12-993,-13-2-896,5 14-1282,-31-15-801,3 7-288,-15-10 576,11 11 866,-5-10 1344,13 6 1122,14 7 1377,48 4-1025,-48-10 2402,29 10 1154,7-13 287,12 13-3843,0 0 3588,11-23-834,20 8-960,-31 15-1794,31-33 1249,19 1-352,1-16-96,-51 48-801,64-49 512,2-10 33,-66 59-545,72-60 320,-72 60-320,71-64 352,0 4 33,-71 60-385,62-54 288,-6 9 0,-56 45-288,47-35 160,-6 7 33,-41 28-193,33-17-32,-11 8 64,-22 9-32,15 0-257,-15 0-383,7 23-706,-25-19-1793,2 16-2178,-16 4-64,32-24 5381,-40 29-5445,-6 6 32,46-35 5413,-49 42-1121</inkml:trace>
  <inkml:trace contextRef="#ctx0" brushRef="#br0" timeOffset="3142">912 445 2755,'-15'8'3747,"15"-8"-608,0 0-801,0 0-2338,0 0 1954,15 9-32,-15-9-288,0 0-129,0 0-352,0 0-64,16-23-128,-16 23-192,18-28-65,-18 28-704,15-21 513,-15 21-513,15-30 544,-15 30-544,19-33 385,0-6-1,2 2-128,-5-3 1,5 5-65,-21 35-192,16-36 224,2 7-64,-4 3 32,1 4-64,-4 5 97,-11 17-225,0 0 160,0 0-160,20-24 160,-20 24-160,0 0 128,14-16 0,-14 16-32,0 0 32,14-5-31,-14 5-33,0 0 0,17 25 0,-5-5 0,-12-20-64,13 28 64,4 9 32,3 6-64,5 6 96,-1 6-64,-24-55-64,28 53 64,0 3 64,-28-56-128,28 54 64,-28-54-64,27 46 161,-4-5-65,-1-7 64,-22-34-160,16 26 64,0-6 160,-5-3-64,-11-17-64,10 14 0,-10-14 0,0 0-64,0 0-32,0 0 0,0 0-224,0 0 224,-16 0-672,16 0 672,0 0-3556,-21-9-2081,21 9-64,-19-16-193,7 3 5894,12 13 0,0 0 0,0 0 0,-14-22 0,14 22 0,0 0 0,-7-18 0,7 18 0,-8-17 0,8 17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3:41.098"/>
    </inkml:context>
    <inkml:brush xml:id="br0">
      <inkml:brushProperty name="width" value="0.15" units="cm"/>
      <inkml:brushProperty name="height" value="0.15" units="cm"/>
      <inkml:brushProperty name="color" value="#FFFFFF"/>
    </inkml:brush>
  </inkml:definitions>
  <inkml:trace contextRef="#ctx0" brushRef="#br0">31 575 3107,'0'0'1890,"0"0"-129,0 0-95,0 0-225,0 0-31,0 0-129,0 0-64,0 0-160,0 0-96,0 0-961,0 0 865,0 0-129,0 0-736,0 0 641,0 0-641,0 0 545,0 0-97,0 0-96,0 0-352,0 0 257,0 0-33,0 0-224,0 0 160,-16 0 0,16 0 0,0 0-160,0 0 128,0 0-32,0 0-96,0 0 129,0 0-129,0 0 128,0 0 0,0 0-128,0 0 160,0 0-160,0 0 160,0 0 0,0 0 64,0 0-224,0 0 257,-14-9-1,14 9-256,0 0 288,0 0 1,0 0-65,0 0 0,0 0-224,0 0 192,0 0-64,0 0-128,0 0 96,0 0-32,0 0-64,0 0 32,0 0 0,0 0-32,0 0 97,0 0-33,0 0-64,0 0 128,17 0 32,-17 0-32,17 0 0,-17 0 0,17 0 0,-17 0-32,20 0-64,-20 0 1,22 0-33,-8 0 32,0 0-32,3 0 32,2 0-64,-1 0 32,2 0 0,0 0-32,-2 0 32,0 0 0,0 0 0,-2 0 0,-16 0 0,16 0 0,3 0 32,9 0-32,-6 0 32,6 0-32,-4 0 0,7 0-32,0 0 32,1 0 0,-32 0 0,33 0 0,-7 0 0,8 0 0,-3 0 0,6 0 0,-6 0 0,4 0 0,1 0-32,2 0-1,2 0 33,4 5 0,-44-5 0,50 0 0,-1 0 33,2 0-33,-5 4 32,2-4-32,-2 0 0,0 0-32,-2 0 32,-8 0 0,8 0-33,-6 0 33,4 0 33,-3 0-33,1 0 0,-2 0 32,-1 0-32,1 0-32,-1-4 32,5 4 32,-5 0-32,5 0 0,-4 0 0,4 0 0,2 0 32,-1 0-32,2 0 32,-2 0-32,7 0 32,0 0 64,8-5 0,8 1 0,3 4 0,2-8 0,7 3 0,8 1 0,1-1 0,2 0-64,1 5-64,0-6 64,0 6-64,-3-4 64,2 4-64,-1 0 32,-1-5-32,0 5 32,-3 0 0,-3 0 0,-3 0 32,-1 0-32,-5 5 0,-3-5-32,-1 4 32,0-4 0,-2 6 32,-4-6-32,9 0 0,3 0-32,-4 0 96,2-6-32,0 6-32,-1 0 0,2-7 0,-2 7 32,-3 0-32,-6-5 65,5 5-98,3 0 66,-7 0-1,1-6-32,-1 6 0,4 0 32,2 0-32,4-6 0,-2 6 32,-1-5-32,7 5 32,0 0 0,0 0 0,-3-5-32,-2 5 0,1 0 32,1 0 0,-2 0-32,-2 0 0,-1-4 0,6 4 0,3 0 32,2-5-32,1 5 0,4 0-32,4-4 32,4 4-32,4 0 32,-3-5-64,1 5 64,0 0 0,0-4 32,-2 4-32,-1 0-32,0 0 32,-4 0-32,2-6 32,0 6-32,-2 0 0,2 0 0,-2-5 0,4 5 64,-1 0-32,-1-5 0,0 5 32,0-4-32,0 4-32,-1 0 32,0 0 0,1-5 32,0 5-64,1 0 64,2 0-32,0 0 0,0 0 32,-2 0-64,2 0 32,3 0-64,-6 0 64,-2 0-33,1 0 1,1 0 32,-1 0 0,3 0 32,-3 0-64,-1 0 32,2 0 0,-2-5 0,-1 5 32,-2 0-32,-3 0-32,-3 0 32,-2 0-32,2 0 32,-6 0 0,0 0-32,-3 0 32,-3 0-64,3 0 64,-1 0 0,-1 0 0,-6 0 0,7 0 0,4 0 0,-5 0 0,3 0 32,-3 0-32,0 0-32,2 0 32,0 0 0,-2 0 0,-8 0 0,9 0 0,5 0 0,-9 0-32,0-5 64,-4 5-32,-3 0-32,1 0 0,0-4 32,-2 4-32,-6 0 64,9-5-32,-1 5 0,3 0 32,7-4 0,-1 4-32,-1 0 0,3 0 32,2 0-64,1 0 32,2 0 0,5 0-32,3 0 0,2 0 32,3 0 0,2 4 0,0-4 0,0 6 32,-2-6-64,1 7 32,-5-7-32,0 6 64,-3-6-32,-4 6 32,2-6-32,-2 4-32,1-4 0,-4 5 64,-3-5-32,5 0 0,1 0 0,-2 0-64,-6 0 96,-2 0-32,-1 0 64,-3 0-64,-4 0 0,-3 0 32,-3 0 0,2 0 0,8 0-32,-10 0 32,5 0-32,-2 0 0,0 0 32,-1-5 0,0 5 1,-5 0-33,-10-4 32,6 4 0,-9-5-32,-2 5 32,-2 0 0,-4-4-64,-3 4 64,-1 0 0,-1-5 0,-3 5 0,2-5 32,-1 5 0,9-4-32,-10 4 0,6-5 32,-5 5-32,4 0 32,-2 0-32,2 0-32,-4 0 32,-3 0 0,9 0 32,-6 0-96,5 0 64,-2 0 0,5 0 0,-5 0 0,3 0 0,-3 0 0,-2 0 32,-2 0 0,2 0 1,-1-4-33,-1 4-32,3-5 0,1 5 32,0-5-32,3 5 0,10 0 32,-10 0-64,6 0 32,-10 0 32,5 0-64,-10 0 64,5 0-32,-11 0 0,-13 0 0,22 0 0,-22 0 32,22 0 0,-22 0 32,24-4-64,-24 4 32,19 0 0,-19 0-32,19 0 32,-19 0 0,0 0 0,15 0-32,-15 0 0,0 0-96,0 0-449,0 0-1473,0 0-2978,-18 0-353,4-6 96,14 6-160,-17-13 1697,17 13 3716,0 0 0,-19-20 0,19 20 0,0 0 0,0 0 0,0 0 0,0 0 0</inkml:trace>
  <inkml:trace contextRef="#ctx0" brushRef="#br0" timeOffset="4347">17510 20 4837,'-7'-19'4228,"7"19"-449,0 0-1088,0 0-417,0 0-577,0 0-1697,0 0 1250,0 0-1250,0 0 896,0 0-223,0 0-160,0 0-129,19 0-96,-19 0-32,0 0-256,27 12 225,-27-12-65,28 13-64,-28-13-32,28 17 0,-28-17-32,23 23 0,-23-23-64,24 25 64,-9-12-32,5 2 32,0-3-32,3 0 64,0-2-96,2 0 96,-1-1-32,-3-3 32,-4 2-32,-3-3 0,-14-5 0,22 9-32,-22-9 0,15 8 32,-15-8-32,14 4 32,-14-4 1,14 5-1,-14-5-32,0 0 64,19 6-32,-19-6 64,0 0-32,0 0-64,0 0 128,0 0-32,0 0 0,10 17 256,-10-17-416,-9 17 257,9-17-354,0 0 161,-19 23 129,6-7-322,-8-3 321,-1 4-288,-8 2 32,-1 1 128,-1 0 0,-1 0 64,2-2-64,1 1 64,6-3-32,2 1 32,6-1-32,1-2 65,6-1-97,9-13 32,-16 20 32,16-20 0,-7 15-32,7-15 32,0 0-32,0 0 0,0 0 0,0 0-128,0 0-513,0 0-1377,0 0-2978,6-18-1,-6 18-224,0 0 5189,19-18 0,-19 18 0,16-14 0,-16 14 0,21-9 0,-21 9 0,0 0 0,0 0 0</inkml:trace>
  <inkml:trace contextRef="#ctx0" brushRef="#br0" timeOffset="18309">6252 1100 5797,'0'0'3139,"0"0"-736,0 0-161,-18 0-224,18 0-289,0 0-319,0 0-289,-25-22-160,25 22-961,0 0 768,-25-21-127,10 10-128,-7-1-97,-2 4-96,-4 3-32,-4 12-95,-1 5-65,-4 13 0,8 5-192,-5 10 96,5 10-160,8 5 64,14 3 128,7-1-128,13-1 192,18-5-128,8-5 224,22-9-192,8-13 288,6-10-95,-75-14-225,68 5 192,6-13 64,-2-9 0,-16-7-32,-56 24-224,50-37 385,-25-3-65,-25 40-320,8-48 96,-16-7 128,-12-4-160,-13 1 65,-14-1-129,0 7 128,-12 9-288,13 10 128,46 33 32,-45-18-289,3 10-768,42 8 1057,-26 17-2914,4 3-2147,22-20 5061,-14 28-5061,14 1-192,12-1 64,12-2 3011,-24-26 2178</inkml:trace>
  <inkml:trace contextRef="#ctx0" brushRef="#br0" timeOffset="19012">7060 1054 9833,'0'16'4709,"0"8"127,0-3-2594,5 22-896,-5-4-353,12 9-193,-4-7-127,6 3-321,-14-44-352,12 34 417,2-3-257,0-6 160,-1-3-256,3-9 161,-16-13-161,21 19 0,-21-19-96,0 0-161,0 0 193,0 0-832,0 0-1282,0 0 2114,-21-20-4997,6-6 224,15 26 4773,-7-33-5124,-12-5-65,11-2 1345</inkml:trace>
  <inkml:trace contextRef="#ctx0" brushRef="#br0" timeOffset="19340">6772 903 9481,'17'-10'4324,"2"10"-1505,2-13-865,25 13-545,-5-9-384,21 9-320,-62 0-705,65 0 544,7 6-128,-6 1-127,-1 7-1,-8 3-32,-9 6 65,-10 2-65,-11 2 64,-27-27-320,11 27 224,-11 1 97,0-28-321,0 23 224,-19-2 32,3-4-160,-8-2 32,2-2-64,-3-2-32,25-11-32,-16 9 0,-2-3-32,18-6 0,-9 14 0,9-14-64,27 19 32,-6-6-64,18 1 64,3 3 0,11 1 96,-4 5 0,3 1 128,-6-3 224,-6 0-287,-9-2 255,-13-2-192,-13 2 192,-10-3-288,-12-1 225,-9-1-289,-8 1 0,34-15 0,-39 15 64,-5-3 0,-3-2 0,3-6-32,-3-4 32,7 0-32,40 0-32,-44 0 64,2-8-224,42 8 160,-38-7-705,12 7-1569,1 0-2691,6 0-320,19 0 96,0 0 5189,0 0-5349,38-14 1730</inkml:trace>
  <inkml:trace contextRef="#ctx0" brushRef="#br0" timeOffset="20246">8443 932 8776,'0'0'4228,"9"-20"-1441,-9 20-929,0 0-385,0 0-416,-5-14-320,5 14-737,0 0 512,0 0-127,0 0-385,-22-8 256,22 8-256,-16 0 192,16 0-192,-22 0 96,-8 7 0,30-7-96,-34 9 32,-1 3-64,35-12 32,-40 17-32,5 3 0,2 3 32,10 4-64,23-27 64,-12 25 32,12 5-96,0-30 64,19 28 32,12-1-64,-31-27 32,43 30 64,7-2-32,10 2 160,7-2 33,-5 3 127,-5-4 289,-57-27-641,44 28 352,-8-5 256,-14 1-191,-22-24-417,13 20 608,-13-1-319,0-19-289,-10 16 416,10-16-416,-21 13 160,21-13-160,-32 11 64,1-2 64,-11-2 65,6-3-97,36-4-96,-47 0 64,8 0-64,39 0 0,-48 5 64,12-5-64,36 0 0,-31 0-224,2 0-865,20 15-2082,9-15-1826,0 0 4997,0 0-5285,17 5 192,-17-5 5093,27-9-5381,16-4 3363,-43 13 2018</inkml:trace>
  <inkml:trace contextRef="#ctx0" brushRef="#br0" timeOffset="20950">9162 952 6534,'0'0'0,"0"0"3972,-27 37-1249,27-37-2723,-19 19 2049,19-19-2049,-11 40 2018,11-40-2018,-22 30 1698,10 21-161,12-51-1537,-22 40 1154,22-40-1154,-14 54 928,14-54-928,-19 42 929,9 1-352,-2-8-33,5-3-351,7-32-193,-6 27 288,6-9-288,-5-3 224,5-15-224,0 0-128,0 0-513,0 0-832,0 0-1378,0-24-1953,0-1-65,8-2-32,-8-6-95,11-1 4291</inkml:trace>
  <inkml:trace contextRef="#ctx0" brushRef="#br0" timeOffset="21512">9150 1177 10730,'0'0'4901,"0"0"-129,19 0-2978,8 6-513,10 8-384,4-5-320,-41-9-577,50 9-225,12 5-2081,-62-14 2306,63 8-4868,-2-8-1,-61 0 4869,57 0-5221,-13-6 160,-44 6 5061,45-9-2402</inkml:trace>
  <inkml:trace contextRef="#ctx0" brushRef="#br0" timeOffset="21215">9190 977 9513,'34'17'4580,"-2"9"1,2 0-2884,13 20-287,-5-6-482,5 14-191,-9-6-192,-38-48-545,38 52 256,-38-52-256,30 45 352,-30-45-352,28 41 192,-28-41-192,22 36 353,-22-36-353,18 31 32,-2-4 192,-6-7-320,-10-20 96,9 14-64,-9-14-192,0 0 256,13 16-897,-13-16-1473,0 0 2370,0-20-4901,0 3 128,-14-11 97,0-1-257,14 29 4933,-20-31-2434</inkml:trace>
  <inkml:trace contextRef="#ctx0" brushRef="#br0" timeOffset="22671">10002 1173 5157,'0'0'3972,"0"0"192,0 0-1730,25 16-576,-10-16-449,-15 0-1409,34 9 1121,-2-9-320,-32 0-801,50 0 576,-4-4-95,-46 4-481,53-5 192,-53 5-192,46-6-288,-46 6 288,40-12-1121,-40 12 1121,41 0-2178,-41 0 2178,22-9-4004,-6 1-416,-16 8-193,0 0 4613,0 0-4516,15-12 3491</inkml:trace>
  <inkml:trace contextRef="#ctx0" brushRef="#br0" timeOffset="22359">10035 877 7207,'0'0'4260,"14"26"-1121,-14-5-737,0 21-448,0-5-577,11 15-192,-11-4-352,14 6-64,-6-4-321,3-2-63,1-9 95,1-3-288,-4-9 225,4-4-321,-5-6 192,-2-2-256,-6-15 192,0 0-128,0 0-96,0 0 32,0 0-224,0 0-641,-17-20-640,17 20-1185,-11-32-1763,6 12-479,-1 0-1,-1-2-32,-3 4 3428</inkml:trace>
  <inkml:trace contextRef="#ctx0" brushRef="#br0" timeOffset="22968">10441 861 6758,'0'0'4196,"0"0"-1025,0 0-768,22 8-353,-22 11-289,15 23-287,-11 0-417,10 16-32,-3 0-321,10 11-159,4-6-1,0-1-255,3-10-1,-3-6-192,2-11 160,-8-7-192,2-6 160,-21-22-95,16 20-97,-16-20-161,0 0-607,-6-22-1795,6 22-2658,-9-28 129,9 12-257,-6-1 96,6 17 5221,0-18-2883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4:16.684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105 493 2947,'0'0'3940,"-8"14"-1154,0 3-736,3 14-384,-5 1-353,2 16-320,-3-2-385,3 9-95,-1-4-257,2 1 64,1-6-63,6-46-257,0 40 288,0-40-288,-6 33 384,6-33-384,0 29 353,-6-10 191,6-6-159,0-13-385,0 0 512,0 0-512,-4 14 416,4-14-416,0 0 289,0 0-289,0 0 288,-9-24-160,9 6 96,0 18-224,0-24 0,9-2 96,-5-10-128,-4 36 32,6-36-32,-6 36 32,8-42 96,-8 42-96,6-42 0,-6 42 0,7-43 97,-7 43-97,4-41 0,1 5 96,-5 36-96,0-30 32,4 3 32,-4 27-64,0-18 32,0 18 32,5-22-64,-5 22 32,0 0 0,19 7 0,-6 9 0,5 8 0,-18-24-32,25 29 64,-25-29-64,37 33 32,0 6 96,7-1-128,-44-38 0,44 39 96,2-3-96,-46-36 0,47 30 64,-47-30-64,43 22 96,-43-22-96,36 18 193,-36-18-193,24 11 128,3-2 128,-11-9 0,-16 0 32,18-5 33,-18 5-321,0 0 288,0 0-288,0-32 256,0 32-256,0-26 192,0 26-192,0-32 193,0-4-129,0 36-64,0-36 128,0 0-128,0 36 0,0-34 64,0 6-64,0 4 32,0 7-64,0 17 32,0 0-64,0 0 64,-6-22-353,6 22 353,0 0-832,0 0-1058,0 0-2082,0 0 3972,0 0-5093,-17 5-64,17-5 5157,0 0-5188,0 0 5188,-8 15-2691,8-15 2691</inkml:trace>
  <inkml:trace contextRef="#ctx0" brushRef="#br0" timeOffset="1359">836 533 7687,'-18'0'4837,"18"0"-1,15-20-2241,16 20-1410,-31 0-1185,35 0 769,8 0-609,8 11-1089,-6-11-2082,0 11-1761,3 1-65,-13-3-128,-2 3 1410</inkml:trace>
  <inkml:trace contextRef="#ctx0" brushRef="#br0" timeOffset="734">827 539 5733,'0'0'0,"0"0"4260,0 17 0,0-17-4260,0 19 1634,0 16-353,0-1-128,10 14-192,-10-48-961,0 41 673,12 10 32,-7-8-225,-5-43-480,7 42 480,-7-10-127,0-32-353,9 29 384,-9-5-32,0-5-191,0-19-161,4 14 160,-4-14-160,0 14 160,0-14 128,11 20-128,-11-20-160,0 0 321,24 15-225,0-15 64,-3 10 0,7-5 64,-28-5-224,26 0 64,5 7 0,-3-7 0,0 6-96,-28-6 32,24 0 0,-6 0-128,-18 0 128,17 0-448,-2 0-353,-15 0 801,0 0-1633,21-11-1538,-21 11-1826,0-24 0,0 8-32,-5-2 1474,5 18 3555</inkml:trace>
  <inkml:trace contextRef="#ctx0" brushRef="#br0" timeOffset="1156">873 750 4869,'0'0'4420,"35"14"-32,-6-8-2466,5-11-545,9 5-64,-43 0-1313,43 0 961,0-6-544,-43 6-417,37-5-225,-37 5 225,28-9-1409,-28 9 1409,25 0-3043,-25 0 3043,19-4-4452,-19 4 0,0 0-65,-15-19 2948,15 19 1569</inkml:trace>
  <inkml:trace contextRef="#ctx0" brushRef="#br0" timeOffset="1687">1493 619 8680,'14'6'4484,"-14"-6"-1441,17 39-1313,-17-9-417,0 20-288,0 0-352,0 10-193,-7-3-127,7-3-97,0-9 64,0-8-96,0-11 129,0-8-33,0-18 96,0 0 65,12-24-193,-12-4 96,0-10-191,0-7 31,0-6-160,0-1 0,-5 0-96,5 7-32,-4 8 128,4 10-128,0 9 96,0 18-64,0 0 0,19 14 32,-5 6-32,3 6 64,12 2-128,-1 2 128,6-3-64,0-2 32,5 0 0,-2-7 32,-3-3-64,-3-3 64,-10-2 64,-2-4 96,-19-6 0,22 0 32,-22 0 33,4-26-33,-4-2 64,0-9-96,-6-8 1,6-3-161,-4-2 96,4 2-160,0 5 64,-6 7-224,6 15-65,-7 8-479,7 13-706,0 0-1633,-11 25-2210,11-3-32,0 4-32,0 8 32,5-2 5093</inkml:trace>
  <inkml:trace contextRef="#ctx0" brushRef="#br0" timeOffset="2265">2239 1036 6887,'21'-15'4548,"-21"15"-1121,4-36-1057,5 20-224,-9-23-416,0 39-1730,0-32 1313,0-17-416,8 5-160,2-2-65,-10 46-672,9-46 385,6 0-1,-1 4-192,8 7 97,-4 9-129,6 7 32,-2 10-96,-9 9 0,-13 0-96,25 9 64,-6 11-32,5 11 32,-24-31-64,20 39-64,-20-39 64,25 44 32,-3 4-64,2 1 64,-5-1-64,0 0 32,-7-6 64,-3-6-64,-3-7 128,-6-6-160,0-23 32,0 16 32,0-16-32,0 0-192,-19 6-288,-3-24-609,7 2-929,-20-23-513,35 39 2531,-20-27-2818,20 27 2818,-42-43-2755,42 43 2755,-21-28-2338,-16-3 704,17 14 770,-7 4 896,11 5 1089,16 8 865,-15 8 320,27 7 192,-12-15-480,34 17-481,-16-12-448,17 4-832,-4 5-2628,6-4-2369,-9-5-129,-28-5 4869,36 0-5060,-13-8-65,2-2 4356</inkml:trace>
  <inkml:trace contextRef="#ctx0" brushRef="#br0" timeOffset="3047">2911 522 6310,'0'0'4452,"0"0"64,-16 34-2017,16-34-2499,-15 21 1441,11 19-480,-5 2-512,9 7-161,6 4-256,10 0 128,15-6-64,8-6 256,8-12 97,9-6 159,0-13 97,1-10 96,-4-13 32,-4-7-97,-18-12-31,-5-6-225,-15-7-31,-11-1-257,0 0 0,-12 4-160,-1 7 0,-2 5-288,3 12-192,12 18 448,-13-17-1186,13 17-1408,0 0-2691,7 15-64,-7-15 5349,0 0-5381,21 24 0,-6-9 3491</inkml:trace>
  <inkml:trace contextRef="#ctx0" brushRef="#br0" timeOffset="3844">3575 72 11211,'-20'21'4708,"20"2"65,9-3-3909,24 8-223,8 1-449,12-4-961,17 10-2113,1-2-1763,0-8-63,-71-25 4708,73 30-4773,-10-7 161</inkml:trace>
  <inkml:trace contextRef="#ctx0" brushRef="#br0" timeOffset="3484">3911 674 9033,'0'-22'4804,"-9"0"33,-6-4-2755,15 26-641,-27-24-352,8 24-320,19 0-769,-22 7 512,-2 10-159,24-17-353,-21 24 96,-7 10 0,28-34-96,-27 39-32,8 2 32,4 2-64,15-1 128,5-4-96,14-4 96,0-8 0,-19-26-64,38 20 160,2-7 0,4-6 0,-3-7-32,1-6-128,-10-4-256,-1-12-641,0 6-896,-15-14-2051,1 1-1153,-4-2-128,-7-5 33,-6 36 5092,0-37-3780</inkml:trace>
  <inkml:trace contextRef="#ctx0" brushRef="#br0" timeOffset="4031">4315 599 9801,'0'29'4773,"8"8"-33,-3 8-2562,4-11-1345,5 7 128,-2-10-288,2 0-97,3-11-223,-6-5-65,4-6-288,-15-9-673,0 0-1505,0 0-2755,0-27-31,0 4-129,-4-16 32,0-9 2787</inkml:trace>
  <inkml:trace contextRef="#ctx0" brushRef="#br0" timeOffset="4270">4309 76 14061,'10'-17'4869,"9"-1"-1794,3 4-3395,11 4-1730,-1 3-2371,3-2-191,4 13-193,-10 1-31,1 13 3875</inkml:trace>
  <inkml:trace contextRef="#ctx0" brushRef="#br0" timeOffset="4491">4667 637 8680,'0'0'0,"0"31"4933,7-2 0,-7 4-1859,0-17-1632,5 6-225,-5-22-1217,0 0 961,0 0-961,0 25 705,0-25-225,0 0-64,10 14-31,-10-14-65,0 0-64,6-17-31,-6-1-1,0-10-96,0-9 32,0-6-128,-9-4 64,5-1-128,-1 6 64,1 3-64,-2 7 64,1 15-64,5 17 32,0 0 0,0 0 0,0 14-32,0 7 64,12 2-96,4 2 96,-16-25-32,21 23-64,9-4 96,6-7 0,-36-12-32,41 9 64,8-9 64,5 5 64,5-5 33,-4 6 31,-4 8 0,-2 7 64,-8 12-31,-41-33-289,37 40 288,-10 4-96,-27-44-192,22 50 192,-9 1-128,-13-51-64,10 50-192,1 0-512,-11-17-2916,0-33 3620,0 36-5637,-6-12-65,-3-7-95,-9-7 63,3-3 5734,-4-7 0,3-5 0,16 5 0,-21-4 0,21 4 0,0 0 0,0 0 0</inkml:trace>
  <inkml:trace contextRef="#ctx0" brushRef="#br0" timeOffset="7584">806 2233 10602,'0'0'0,"5"-20"5157,16 12-160,18 8-3011,-2-5-1058,7 5-928,-44 0 0,52 5-1665,-52-5 1665,48 5-4901,-48-5 4901,48 6-4965,0 3-255,-48-9 5220,40 7-5157,-2 1 3395,-38-8 1762</inkml:trace>
  <inkml:trace contextRef="#ctx0" brushRef="#br0" timeOffset="6999">842 2304 6438,'0'22'4292,"0"1"64,0-23-4356,0 28 1986,0 14-865,0-42-1121,6 40 993,-6-40-993,9 49 769,-2-7-32,8 4-129,-3-11 97,-12-35-705,17 36 704,2-11-63,-19-25-641,18 23 673,1-8-161,-19-15-512,15 15 385,4-5-65,-19-10-320,15 10 224,4-2-128,-3 0 0,-16-8-96,15 4 32,7 3-32,-22-7 0,15 0 32,5 4-96,-20-4 64,15 0-352,0 0-641,-15 0 993,16 0-2274,-16 0 2274,0 0-4997,0 0 4997,15-19-5093,-6 6-32,-9-6-31,4 2 3490</inkml:trace>
  <inkml:trace contextRef="#ctx0" brushRef="#br0" timeOffset="7428">876 2480 9321,'0'0'0,"16"15"4324,16-3-1313,-32-12-3011,33 19 1409,-2-10-416,4 0-737,-1-3-1121,-34-6 865,24 0-2818,-5-12-1538,-2 4 0,-12-11-161,-5 19 4517,0-16-2402</inkml:trace>
  <inkml:trace contextRef="#ctx0" brushRef="#br0" timeOffset="8334">1428 2181 4292,'17'-12'4324,"6"-2"192,7 0-1921,-30 14-2595,49 0 2050,-49 0-2050,50 0 1569,-50 0-1569,62 12 1153,-7-1-352,2 14-96,-12-4-161,-3 11-31,-20-4-97,-9 6 1,-17-6 159,-11 2-127,-8-5-1,23-25-448,-32 22 192,32-22-192,-33 18 288,33-18-288,-44 15 32,-2-4 161,5-4-161,-1 1-224,4-8-833,38 0 1025,-28 10-3171,28-10 3171,-17 0-5125,17 0 5125,-19 0-5253,19 0 5253,0 0-5189,0 0 5189,7-22-5413,11 10 4676</inkml:trace>
  <inkml:trace contextRef="#ctx0" brushRef="#br0" timeOffset="8084">1461 2292 8328,'0'25'4196,"0"11"-1602,0 8-832,6 17-577,-6 1-256,16 11-352,-6-5-97,-10-68-480,15 67 256,-2-11-32,1-10 33,-14-46-257,8 32 128,1-12-32,-9-20-320,0 0-609,0 0 833,0 0-1794,-17-35-1121,17 35 2915,-11-37-4388,1-1-128,-6-11-32,16 49 4548,-9-50-1794</inkml:trace>
  <inkml:trace contextRef="#ctx0" brushRef="#br0" timeOffset="6319">80 2233 4068,'7'-15'4324,"-7"15"-64,0 0-1730,0 0-608,0 23-320,-9 0-289,9-23-1313,-4 42 865,4-42-865,-12 46 704,5 16-287,7-62-417,-11 68 320,11-68-320,-6 73 128,6-73-128,-7 69 96,7-69-96,0 64 0,0-64 0,0 56-32,0-12 96,0-44-64,6 33 32,-6-33-32,7 18 193,-7-18-1,0 0-32,15-40 64,-15 40-224,5-38 160,-5 38-160,0-51 257,0 51-257,0-58 160,0 58-160,0-65 64,0 65-64,0-69 32,0 1-96,5 5 64,-5 63 0,0-52-96,0 9 128,5 11-128,-5 32 96,0-20 0,0 20 0,0 0 0,0 0 32,15 13-32,-7 14 0,-8-27 0,9 37 128,5 4-128,6 11 64,7 6-64,8 1 64,-1-2-96,-34-57 32,41 52 64,-1-7-32,0-9 0,-40-36-32,38 30 192,-2-14 0,-36-16-192,29 4 257,-29-4-257,18-8 288,-18 8-288,18-18 320,-18 18-320,10-29 352,-4-7-95,-6-5 31,0 41-288,0-44 96,0 0 64,-6 1-128,6 43-32,-5-40-96,5 40 96,-7-34-96,7 8-448,0 26 544,-9-23-1057,9 23-1858,0 0-2242,-4-17-32,4 17 5189,0 0-5221,0 0 5221,0 0-5285,0 0 4196,0 0 1089</inkml:trace>
  <inkml:trace contextRef="#ctx0" brushRef="#br0" timeOffset="8885">2147 2353 4676,'-22'0'4068,"14"13"-128,-1 7-2050,-4 0-609,6 16-448,7-36-833,-9 40 576,9 11-319,0 1-97,0-52-160,13 57 160,6-6 160,8-1 225,5-17 63,-32-33-608,41 29 801,1-19 0,-42-10-801,47 0 929,-47 0-929,40-17 993,-40 17-993,41-23 928,-10-15-95,-7-3-224,-10-7-65,-14-2-255,0 50-289,-7-52 192,7 52-192,-24-48 160,24 48-160,-35-44-64,-1 9 32,36 35 32,-44-26-481,1 6-640,6 20-2722,4 8-1218,33-8 5061,-31 12-5221,31-12 5221,-9 20-5317,9-20 5317,0 17-5253</inkml:trace>
  <inkml:trace contextRef="#ctx0" brushRef="#br0" timeOffset="9791">2512 2284 7655,'0'0'4388,"26"-11"-640,-5 2-1762,23 9-481,-4 0-384,18 0-512,-1 9-641,-57-9 32,62 0-1185,9 14-1666,-12-4-1665,-6-10 96,-9 11-225,-44-11 4645,34 0-3363</inkml:trace>
  <inkml:trace contextRef="#ctx0" brushRef="#br0" timeOffset="9525">2755 2322 4965,'0'0'4164,"9"38"64,2-5-1986,-11-33-2242,0 37 1569,17 11-352,-11-2-224,9 5-448,-6-8-161,-9-43-384,10 41 385,-10-41-385,6 33 192,1-8 32,-7-25-224,0 18 96,0-18-96,0 0-64,0 0 64,0 0-480,0 0-1186,0 0-1793,-13-19-994,7-4-63,6-2-64,0 25 4580,-12-33-1986</inkml:trace>
  <inkml:trace contextRef="#ctx0" brushRef="#br0" timeOffset="10277">3190 2238 7495,'0'0'4132,"34"-6"-1409,-11 6-577,19 10-449,-7-2-480,14 11-384,-49-19-833,41 15 609,-41-15-609,48 22 640,-48-22-640,37 20 641,-4 1-193,-33-21-448,20 15 577,-20-15-577,14 19 384,-14-5 129,0 4-161,0-18-352,-14 15 449,1 2-321,13-17-128,-16 17 128,16-17-128,-18 20 64,18-20-64,-15 24 32,15-24-32,-13 22 96,7 5-64,6-3 64,0-1-32,12 0 32,-12-23-96,16 19 64,-16-19-64,19 19 64,4-6-96,-23-13 32,23 9-352,7 7-865,-10-12-2947,14 1-801,-34-5 4965,30 0-5061,-30 0 5061,31 0-5156,0-13 383,-31 13 4773</inkml:trace>
  <inkml:trace contextRef="#ctx0" brushRef="#br0" timeOffset="10058">3200 2347 8744,'0'43'4100,"6"7"-1377,-6-3-1218,24 10-224,-11-10-192,6 7-192,-19-54-897,13 42 833,4-4-32,-10-13-129,-7-25-672,7 23 577,-7-23-577,0 0 352,0 0-352,0 0-160,0 0 160,-14 11-737,14-11 737,-18-21-1761,18 21 1761,-7-16-2755,7 16 2755,-17-30-4196,4-6-576,6-4-1,1-6 353,6 2 4420</inkml:trace>
  <inkml:trace contextRef="#ctx0" brushRef="#br0" timeOffset="10896">3863 2282 8584,'15'13'4484,"-15"9"-960,0-1-1090,12 18-736,-12 2-321,0 12-576,0-53-801,0 53 704,7 5-255,-2-3-161,-5-55-288,12 51 320,-12-51-320,14 45 225,13-6 31,1-12-96,-28-27-160,38 20 160,1-7-32,-39-13-128,41 6 160,-41-6-160,38 0 128,-38 0-128,37 0 97,-8-8-97,-5 0-353,-24 8 353,18-4-833,-18 4 833,7-17-2146,-7 17-2722,0 0 4868,13-19-4997,-13 19 0,0 0 4997,0-25-5092,0 25 5092,-4-16-2691</inkml:trace>
  <inkml:trace contextRef="#ctx0" brushRef="#br0" timeOffset="11202">3900 2482 9097,'0'0'4452,"24"5"96,11 1-3139,-1-6-384,-34 0-1025,49 0 481,-49 0-481,47 7-801,-47-7 801,47 0-2594,-4-4-1794,-43 4 4388,43 0-4453,-43 0 4453,28-6-4612,-28 6 4612,23-6-4164,-23 6 4164</inkml:trace>
  <inkml:trace contextRef="#ctx0" brushRef="#br0" timeOffset="11467">3912 2233 12556,'10'-13'4901,"17"13"-289,13 0-4068,-40 0-544,43 10-1569,-43-10 1569,53 10-4388,-4-3-225,-49-7 4613,58 11-4900,4-7 31,-62-4 4869,58 10-2274</inkml:trace>
  <inkml:trace contextRef="#ctx0" brushRef="#br0" timeOffset="11970">4375 2267 7591,'0'0'3876,"0"0"-1634,33 0-769,4-7-288,-37 7-1185,55 0 1282,1 0-353,12 0-161,-7 7-127,-61-7-641,61 14 769,-61-14-769,45 14 864,-45-14-864,40 25 705,-19-4-32,-12 8-257,-9-29-416,-9 25 513,-9 5-161,18-30-352,-25 28 448,1-1-352,-1-1-63,4-4-1,9 1-97,6-3 65,6-20 0,7 22-64,-7-22 64,15 18-32,8 2-64,5 2 96,2 0-64,-30-22 64,31 24 96,-31-24-96,26 24 193,-2 0 95,-24-24-288,13 21 256,-13-21-256,8 25 352,-8-25-352,-5 20 289,5-20-289,-12 19 352,12-19-352,-23 13 320,23-13-320,-31 15 257,-8-5-225,-8-4-417,8 7-1152,39-13 1537,-54 0-5061,54 0 5061,-40 4-5029,40-4 5029,-36 0-5253,36 0 5253,-26-6-5157,26 6 5157,-16-13-4580,16 13 4580</inkml:trace>
  <inkml:trace contextRef="#ctx0" brushRef="#br0" timeOffset="11717">4499 2392 8808,'5'28'4324,"-5"-28"-4324,9 38 3203,5 11-1217,-14-49-1986,7 40 1602,9 9-321,-16-49-1281,8 39 929,6 1-128,-9-11-225,4-3-31,-9-11-193,0-15-352,0 0 160,0 0-480,0 0-513,0 0 833,0-15-1665,-12-20-1218,12 35 2883,0-38-4228,-13-4-513,2-13 33,-4 2-65,-1-6 4357</inkml:trace>
  <inkml:trace contextRef="#ctx0" brushRef="#br0" timeOffset="12659">5120 2330 6054,'0'0'4292,"-6"14"-192,6 12-1634,0-1-512,0 22-641,0 1-384,0-48-929,0 58 544,0-58-544,0 59 449,6-1-257,-6-58-192,0 51 192,0-51-192,6 43 321,-6-43-321,0 31 320,4-6 64,-4-25-384,0 0 353,0 0-353,0 0 416,0 0-416,0 0 416,0-17-31,0 17-385,0-31 320,0-8-192,0 39-128,0-44 160,0 44-160,0-51 32,0 51-32,0-53 96,0 53-96,0-52 64,0 52-64,0-48-64,0 48 64,0-40 64,0 40-64,0-27 33,6 12-66,-6 15 33,0 0 0,0 0 33,0 0-33,21 25 0,-5 5-65,5 4 162,10 6-129,-31-40 32,34 37-65,-34-37 65,47 35 0,-3-1-64,-44-34 64,53 28 32,-53-28-32,47 23 32,-47-23-32,47 15 193,-47-15-193,39 8 192,-39-8-192,32 0 288,-8-8 32,-24 8-320,15-15 289,-11-10 31,-4-6-64,-6-7 0,-6-8-191,-4 0-226,16 46 161,-19-48-256,0 7-449,19 41 705,-25-40-1473,25 40 1473,-11-23-3363,11 23 3363,-16-20-5157,16 20 5157,0 0-5157,0 0 5157,-15-13-5157,15 13 5157,0 0-5125,0 0 5125,0 16-1473</inkml:trace>
  <inkml:trace contextRef="#ctx0" brushRef="#br0" timeOffset="13268">5810 2289 11050,'0'0'0,"4"23"4389,-4 6-962,0 0-1826,0 17-351,0-8-225,0 10-385,0-4 1,0 0-161,0-44-480,8 34 481,5-1-97,-13-33-384,12 27 192,10-6 32,-4-5-95,-18-16-129,26 11 160,-7-6-64,-19-5-96,25 0 64,-7 0-160,0-7-545,2 7-736,-20 0 1377,7-20-2915,5 6-1922,-12 14 4837,0 0-4932,15-26-1,-15 26 4933,7-14-4965,-7-3 3428</inkml:trace>
  <inkml:trace contextRef="#ctx0" brushRef="#br0" timeOffset="13770">5853 2107 10858,'17'11'4805,"4"-5"-129,13 8-2690,1-14-1441,14 11-994,-49-11 449,53 7-2722,-53-7 2722,54 8-4581,-54-8 4581,48 0-4708,-48 0 4708,47-4-4901,-47 4 4901,31-11-4900</inkml:trace>
  <inkml:trace contextRef="#ctx0" brushRef="#br0" timeOffset="13552">5882 2372 12556,'15'17'4420,"3"-2"-1409,1-5-2114,13 6-289,-32-16-608,30 9 353,3-1-898,3-1-1633,-36-7 2178,29 0-4292,-29 0 4292,22-4-4516,-22 4 4516,18-6-4452,-18 6 4452,9-19-4517,-9 19 4517,4-18-1345</inkml:trace>
  <inkml:trace contextRef="#ctx0" brushRef="#br0" timeOffset="15341">6103 1701 12011,'22'-14'4773,"2"3"-1506,-5-14-1089,15 12-769,-13-9-640,4 8-865,-3 8-1794,-7 1-2850,-15 5 4740,0 0-4773,0 0 4773,0 0-5093,0 0 5093,0 0-4996,0 0 2177,0-17 2819,0 17 0,0 0 0,0-20 0,0 20 0,11-13 0,-11 13 0,0 0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4:46.122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91 326 5605,'0'0'4164,"0"23"-1473,12 6-417,-12-6-352,6 16-321,-6-7-384,0 14-448,-8-6-192,3 7-289,-4-4-32,-2-3-192,0-1 128,2-3-160,1-6-32,2-7 97,2-4 31,4-5 128,0-14 32,0 0 33,0 0-1,9-22 0,-9-2 0,0-4-31,4-9-193,-4-5 0,0 0-128,0-3 96,5 4-128,-5 3 96,0 5-96,6 5 96,-6 8 64,0 20-128,11-19 32,-11 19 0,18 11-32,-2 5 32,5 4-64,7 9-32,6 3 128,9 4-128,1-1 128,5 0-64,-4-3 64,1-5-96,-5-6 192,-7-6 32,-1-5 32,-13-5 96,-1-5-31,-19 0-1,6-33-96,-6 8 160,-7-10-160,1-3 1,-4-7-161,10 45 0,0-41 32,0 41-32,-11-41-64,11 5 128,0 36-64,0-28 32,0 28-32,5-20-160,-5 20 160,0 0-449,0-15-704,0 15 1153,0 0-2787,0 20-2273,0-20 5060,0 0-5029,0 21-224,0-21 5253,0 0-5125,0 0 5125,15 25-1057,-15-25 1057</inkml:trace>
  <inkml:trace contextRef="#ctx0" brushRef="#br0" timeOffset="735">1087 312 6342,'0'0'0,"0"0"4292,0 0 160,0 14-2242,0 23-672,-16 0-225,6 17-544,-9 2-225,2 12-159,-2 0-33,2 0-160,2-11 32,3-5-160,12-52-64,-11 40-32,5-8 96,1-7-160,5-25-128,0 17-256,0-17-481,0 0 961,0-21-1698,0-10-1281,0 31 2979,5-33-4644,5-6 32,-1-10 95,2 3 2019</inkml:trace>
  <inkml:trace contextRef="#ctx0" brushRef="#br0" timeOffset="989">1136 383 8936,'0'0'0,"22"0"4581,11 5-1506,-2 21-961,-2-2-609,-29-24-1505,31 40 801,-3-1-128,-28-39-673,28 49 384,-28-49-384,22 52 352,-22-52-352,18 52 256,-9-1 129,1 0-97,-10-51-288,4 44 224,4 1 161,-4-6-225,2-4 32,0-7-128,-6-28-64,6 18-32,-6-18 32,4 16-352,-4-16-513,0 0-833,5-22-1313,-5 22 3011,0-26-4804,0 26 4804,-9-26-4933,-3-6 1,-7 2 1184,-3-2 3748,22 32 0</inkml:trace>
  <inkml:trace contextRef="#ctx0" brushRef="#br0" timeOffset="1286">1020 771 10986,'0'0'0,"0"0"4709,0 0-1730,22 0-1538,18 4-480,6-4-609,4-8-1152,6 8-1923,-1 5-1825,-7-5-193,-48 0 4741,41 0-4708,-8 0 800,-33 0 3908</inkml:trace>
  <inkml:trace contextRef="#ctx0" brushRef="#br0" timeOffset="1567">1702 488 4580,'14'0'3972,"-14"0"192,0 0-4164,-6 22 2210,6 13-736,-15-2-225,15 16-417,-10 0-255,10 7-193,0-56-384,0 52 513,0-52-513,16 52 576,-16-52-576,12 39 513,-12-39-513,25 36 673,0-16-1,-25-20-672,35 15 737,5-15 96,-40 0-833,39-6 800,-1-16-31,-38 22-769,33-26 481,-2-13-1,-31 39-480,21-41 256,-2-7-128,-11-1 97,-8 2-193,0 47-32,0-41 128,-5 7-192,-1 7 32,2 9-289,-5 4-287,9 14-898,0 0-2561,0 0-1090,0 0-256,0 0 128,0 0 480</inkml:trace>
  <inkml:trace contextRef="#ctx0" brushRef="#br0" timeOffset="2426">2292 172 9673,'0'0'4805,"31"0"63,13 11-3202,2-7-513,13 13-609,3 3-1056,-62-20 512,50 15-2659,-50-15 2659,54 18-4772,-54-18 4772,47 18-4933,-47-18 4933,39 14-4996,-39-14 4996,34 17-4837,-12-8 4837,-22-9 0</inkml:trace>
  <inkml:trace contextRef="#ctx0" brushRef="#br0" timeOffset="2020">2652 528 9769,'5'-20'4581,"-5"-2"-1603,0 22-1536,12-26-257,-12 26-1185,0 0 801,-25-14-225,10 14-191,15 0-385,-28 0 224,28 0-224,-25 14 192,25-14-192,-35 16 96,3 8-64,-11 6 192,14 8-128,3 5 129,26-43-225,-19 48 96,7 1 160,12-1-64,0-3 128,18-5-31,-18-40-289,22 31 192,-22-31-192,30 24 224,4-7-96,-34-17-128,38 10 192,3-10-64,-41 0-128,37 0 65,-37 0-65,37-5 96,-6-1-257,1 1-351,-10-10-833,9 7-2050,-13-7-1634,-6-7-64,1-2 32,-7-8 673</inkml:trace>
  <inkml:trace contextRef="#ctx0" brushRef="#br0" timeOffset="2735">3132 609 9577,'6'34'4965,"-1"2"-65,0-5-2273,4 14-1794,-4-7-225,7 4-63,-12-42-545,8 34 256,-8-34-256,12 29 192,-3-9-96,-9-20-96,0 0-32,19 11-544,-19-29-1154,0 18 1730,10-19-3844,-10-10-1120,-6-10-97,0-1 0,6 40 5061,-10-48-3331</inkml:trace>
  <inkml:trace contextRef="#ctx0" brushRef="#br0" timeOffset="2918">3159 195 12332,'28'-39'4900,"8"4"-255,4 3-4549,9 3-1698,-8 5-2946,-2 3-353,-6 12-31,-12 4-161,-21 5 4196</inkml:trace>
  <inkml:trace contextRef="#ctx0" brushRef="#br0" timeOffset="3184">3566 555 11211,'8'39'4772,"-1"6"-1729,-7-16-1377,18 7-513,-12-13-224,5 0-97,-6-9-287,-5-14-129,10 14-95,-10-14-65,5-14-96,-5-6-96,0-12-96,-6-8 128,1-8-128,-1-7 64,-1-2-64,0 3 32,1 4-32,0 10 64,6 10 0,-8 16-32,8 14 0,0 0 32,-4 33-64,4-5 96,7 3-96,5-1 64,6 0-32,5-8 160,6-6-32,7-12 65,3-10 63,-39 6-256,47-15 192,6-10 32,-3-2-32,-1-6 97,-2 4-193,-3 3 64,-3 7-96,-2 13 0,-7 14 0,-7 12 0,3 12 32,-6 14 32,8 10-64,-1 5 33,4 5-130,-4 0 98,1-3-33,-2-4 64,-5-5-160,-2-10-161,-9-11-479,1 4-2499,-13-21-2210,0-16-129,0 0-95,0 0 5637,-12-15-5669,12 15 5669,-7-25-1730</inkml:trace>
  <inkml:trace contextRef="#ctx0" brushRef="#br0" timeOffset="4731">12 1861 9161,'0'0'4356,"0"0"-1634,0 14-832,0-14-384,4 32-546,-4-4-223,0 14-288,0 6 31,0 11-192,0 3-31,-4 1-97,4-63-160,0 60-32,0-60 32,-6 52 160,6-9-32,0-43-128,-5 33 320,5-33-320,0 17 289,0-17 63,0 0 32,10-35-63,-10-3 63,10-6-96,-10-7 0,9-4-256,-9 55-32,0-57 0,8 0 65,-8 9-97,5 8 96,-5 8-128,0 32 64,0-22 64,4 5-161,-4 17 130,0 0-1,0 0-32,0 0-97,24 11 226,-9 10-226,7 8 130,-22-29-33,31 36-97,-31-36 97,37 45 0,-37-45 0,45 47-64,1 4 64,3 2 32,-49-53-32,47 46-160,0-6 192,-7-6 32,-40-34-64,34 23 193,-34-23-193,34 10 256,-12-10 64,1-12 64,-9-12-63,-2-13 63,-12 37-384,0-43 288,0 43-288,0-56 161,0 56-161,-9-55 160,-5-4-96,4 4-32,-6 7-128,5 8 0,-5 10-193,16 30 289,-7-24-448,7 24-449,0 0 897,-13-20-1954,13 20-1665,0 0 3619,0 0-5381,0 17 160,0-17-96,10 16 352</inkml:trace>
  <inkml:trace contextRef="#ctx0" brushRef="#br0" timeOffset="5902">982 1828 9321,'-15'-5'4772,"15"5"-4772,0 0 4837,28-14-2371,-28 14-2466,34 0 641,-34 0-641,40 0 0,-40 0 0,44 0-1634,12 5-2786,-56-5 4420,53 9-4772,-3-1-1,-4 5-192,-46-13 4965,41 6-1473</inkml:trace>
  <inkml:trace contextRef="#ctx0" brushRef="#br0" timeOffset="5387">985 1906 9225,'4'31'4452,"-4"-7"64,-6 2-3042,11 14-674,-5-40-800,0 40 833,8 5-224,-8-45-609,6 44 448,8-2 65,-14-42-513,13 37 384,8-3 64,1-9-95,6-4-33,-28-21-320,29 11 288,-29-11-288,34 11 225,-34-11-225,37 4 128,-37-4-128,31 0 128,3 0-32,-34 0-96,25 0 96,0 0-160,-25 0 64,13-4-416,-13 4 416,16 0-1025,-16 0 1025,0 0-2851,0 0 2851,-4-14-4901,4 14 4901,0 0-5029,-13-22-63,13 22 5092,-14-13-5125,2-9 4292,12 22 833</inkml:trace>
  <inkml:trace contextRef="#ctx0" brushRef="#br0" timeOffset="5715">1005 2115 7655,'0'0'4420,"24"-15"65,7 15-2596,-2-9-735,14 9-418,1 0-736,-5 0-1249,-39 0 1249,46 0-3107,-11 0-1313,-6 0-192,-29 0 4612,21-5-4517,-21 5 4517,0 0-2434</inkml:trace>
  <inkml:trace contextRef="#ctx0" brushRef="#br0" timeOffset="6121">1677 1990 7335,'0'35'4484,"11"7"-64,2 11-2113,-13-53-2307,4 43 1153,13 11-32,-17-54-1121,8 42 832,7-1 33,-15-41-865,8 31 577,5-5-33,-9-11-127,-4-15-417,0 0 288,6 16-320,-6-16-577,0 0-832,-17-16-1602,12 1-1793,-1-5-129,0-9-32,2-5 577,-2-14 4420</inkml:trace>
  <inkml:trace contextRef="#ctx0" brushRef="#br0" timeOffset="6371">1674 1751 10762,'17'0'4805,"3"5"31,5-5-3619,18 13-576,6-2-64,0 8-129,2-2-320,-5 5-32,-2 0 96,-10-1-160,-8 3 257,-26-24-289,14 22 192,-14-22-192,0 20 320,0-20-320,-5 20 224,5-20-224,-12 18 385,-14-3-161,26-15-224,-37 14 224,-3-1 64,40-13-288,-44 11 193,1 0-1,43-11-192,-45 9 128,8 0-32,37-9-96,-40 10-448,12-10-1506,28 0 1954,0 0-5157,-18 0 0,18 0 5157,0 0-5381,0 0 5381,0 0-5349,16-17 2306</inkml:trace>
  <inkml:trace contextRef="#ctx0" brushRef="#br0" timeOffset="7023">2550 2034 6246,'0'0'4452,"0"0"-4452,-18-14 4388,-4 6-2370,6 19-673,16-11-1345,-28 12 1057,28-12-1057,-23 31 801,-2 6-288,6 11-129,7 4-288,12 4 32,6-4-128,18-6 192,11-11 1,17-10 95,-52-25-288,56 8 384,-56-8-384,62-5 481,-3-15 127,-59 20-608,56-26 609,-14-13 64,-15-1-225,-27 40-448,10-46 512,-24 1-127,-9 3-65,-24 4-192,-7 11-160,-4 1-705,11 18-928,0-3-1794,19 11-1794,28 0 0,0 0 5253,-10 22-5349,32-5 448,-22-17 4901</inkml:trace>
  <inkml:trace contextRef="#ctx0" brushRef="#br0" timeOffset="7876">2886 1975 6919,'0'0'4868,"-14"0"-63,14 0-2083,40-10-864,-9-3-577,22 13-192,0-9-544,15 9-65,-68 0-480,68-11 32,-68 11-32,63 0-288,-1 0-833,-21-5-1730,1 10-2113,-42-5 4964,28 6-5093,-11 1 32,-17-7-128,14 7 5157,-14-7 32</inkml:trace>
  <inkml:trace contextRef="#ctx0" brushRef="#br0" timeOffset="7454">3145 2026 7687,'7'41'4485,"-7"3"-1,8-3-2723,5 15-543,-3-12-225,7 3-97,-6-11-223,4-2 0,-6-14-161,1-3 1,-10-17-321,0 0-545,0 0-896,0-15-1762,0 15 3011,-10-23-4900,-1-11-97,11 34 4997,-16-42-4997,-1-6 417,17 48 4580,-24-52 0,24 52 0</inkml:trace>
  <inkml:trace contextRef="#ctx0" brushRef="#br0" timeOffset="7922">3628 1954 6887,'0'0'0,"0"29"4420,-5 2-32,5 2-2338,14 15-1153,-14-48-897,5 45 832,10 7-191,-15-52-641,9 43 545,-9-43-545,18 42 640,-9-10-127,-9-32-513,14 26 608,-9-10-63,-5-16-65,0 0-480,0 0 353,0 0-161,-15-14-32,0-11-192,15 25 32,-19-32-96,-2-8-128,21 40 224,-19-43-225,19 43 225,-22-48-352,22 48 352,-13-49-256,0 0-65,13 49 321,0-44-384,0 44 384,0-40-224,0 40 224,13-32-256,6 3 256,9 4-32,12 5 256,0 5-192,4 7 160,5 2 64,-4 6 33,4 9-1,-14 4 0,-1 0 32,-19 9-224,-15-22-96,4 21 225,-8 4-161,-12-3 96,16-22-160,-22 21-32,-11 1 128,33-22-96,-31 20-96,-6 3 32,10-1 64,3 4-96,24-26 96,-21 24-64,8 5 0,13-29 64,-4 28-32,4 3-33,0-31 65,14 28-32,4-4 0,7-4 0,-25-20 32,32 16 0,2-6 32,-34-10-32,41 7-96,-8-7-608,5 0-1442,-38 0 2146,25-5-4837,5-9-32,-30 14 4869,26-18-4932,-26 18 4932,23-27-4965,0-3 3812,-23 30 1153</inkml:trace>
  <inkml:trace contextRef="#ctx0" brushRef="#br0" timeOffset="8972">4232 1878 11979,'32'5'5221,"10"-5"-288,11 4-4100,6 3-2947,-59-7 2114,66 0-4645,0-7-191,-2 0-417,-10-13 32,-9-2 5221,-6 0 0,-8 3 0,-31 19 0,18-28 0,-5 7 0,-13 21 0,4-25 0,-4 25 0,0 0 0</inkml:trace>
  <inkml:trace contextRef="#ctx0" brushRef="#br0" timeOffset="8472">4263 1952 11851,'0'26'4837,"7"1"-33,-2 3-4291,9 9-193,-14-39-320,12 37 288,2 3 65,0 0-193,-14-40-160,17 40 320,-3-5-32,4-2 129,0-8-1,4 0 65,-1-10-33,8-2-31,0-9-97,-29-4-320,36 0 224,6 0-32,-6-9-96,2 3-96,-8-5-256,-30 11 256,32-6-705,-14-8-800,-18 14 1505,26 0-3171,-26 0-2082,9-16-32,-9 16-64,-10-31 128,10 31 5221,-16-25 0</inkml:trace>
  <inkml:trace contextRef="#ctx0" brushRef="#br0" timeOffset="8800">4284 2111 12364,'29'4'4836,"8"-10"-1633,9 6-2050,-5-5-352,3 1-929,0 4-1538,-16 0-3010,-6-13-225,-22 13 65,14-22-129,-14 22 4965,-6-14-1185</inkml:trace>
  <inkml:trace contextRef="#ctx0" brushRef="#br0" timeOffset="9768">4901 1881 6470,'0'0'4484,"27"-14"257,4 1-1922,19 13-1378,-4-14-352,17 14-192,3-9-257,0 9-191,-4 6-129,-62-6-320,52 9 256,-52-9-256,46 11 160,-17 2 1,-7 2-33,-18 3-96,-8-1 192,4-17-224,-16 17 64,16-17-64,-26 13 160,26-13-160,-28 15 0,-3-3 128,31-12-128,-27 12-96,0-3 192,10 0-160,17-9 64,-18 11-96,18-11 96,0 14-32,0-14 32,10 19-64,-10-19 64,18 23 0,10 3-96,3 6 96,-31-32 0,36 34-64,5 2 64,-41-36 0,39 37 0,0-2 160,-39-35-160,32 32 128,-32-32-128,27 29 224,-27-29-224,11 24 289,-11-3 31,0-21-320,-7 17 320,7-17-320,-25 12 353,25-12-353,-32 8 256,-13-2-32,-6-1-96,51-5-128,-52 0 32,1 4-224,6-4-513,10 0-1345,6 0-3074,29 0 5124,-21 0-5157,21 0 5157,0 0-5317,0 0 5317,7-29-5285,-7 29 5285,22-22-2851,-22 22 2851</inkml:trace>
  <inkml:trace contextRef="#ctx0" brushRef="#br0" timeOffset="9503">4963 1869 8072,'6'26'4548,"-6"-26"-4548,7 32 3523,7 16-1345,-14-3-416,0-45-1762,20 58 1313,-11-5-320,-9-53-993,21 56 737,-8-8-225,-13-48-512,19 44 481,-7-9-225,-12-35-256,15 27 256,-8-8-128,-7-19-64,0 0-224,0 0 160,0 0-576,0 0-449,0 0 1025,-7-31-2338,2 10-2531,5 21 4869,-13-25-4997,13 25 4997,-15-29-4996,-1-2-97,0-3 4324</inkml:trace>
  <inkml:trace contextRef="#ctx0" brushRef="#br0" timeOffset="10331">5831 1974 10282,'0'0'4644,"9"38"-736,-15-9-2691,10 17-480,-4 1-257,0-47-480,6 55 417,-1-4-129,5-3 160,-3-10-63,-7-38-385,11 31 480,-5-11-64,-6-20-416,0 0 481,0 0 31,0 0-95,0 0-417,10-22 352,-17-7-192,7 29-160,-6-38 96,-3-6-128,9 44 32,-8-47 0,0-1-64,2 5 64,1 6-160,5 8 96,0 29 64,0-15-128,0 15 128,0 0-96,24 12 32,-5 11-32,8 6 96,-27-29 0,38 34-64,-1-1 160,9 2-32,3-4 96,-49-31-160,52 21 192,0-5 96,-52-16-288,48 4 353,-5-8-1,-43 4-352,30-15 352,-1-6-63,-13-13 31,-10-6-128,-6-7-64,-14-3-64,0 1-192,14 49 128,-17-46-288,17 46 288,-12-36-865,-9 0-1281,21 17-2434,0 19 4580,0 0-5317,-16-14 32,16 14-64,0 14 1505</inkml:trace>
  <inkml:trace contextRef="#ctx0" brushRef="#br0" timeOffset="10862">6673 1990 6310,'0'25'4452,"19"-3"257,-9 10-2723,-5-6-129,1 17-63,-14-9-353,8 11-256,-7-7-384,7 2-160,-12-6-289,12-2-64,6-5-191,4-4 63,8-6-64,2-5 96,7-5-64,2-7 32,4 0 0,-1 0-32,-4-7 1,6 1-33,-34 6-96,30-5 64,1 5-192,-5-4-225,-5-1-640,4 11-1089,-25-6-1953,25-12-1122,-25 12 5157,0 0-5285,19-25 64,-19 4 1249</inkml:trace>
  <inkml:trace contextRef="#ctx0" brushRef="#br0" timeOffset="11459">6623 1914 9513,'40'20'4644,"-2"-20"161,5 0-3107,16 0-802,-2 0-735,-1 0-2019,-1 0-2434,-55 0 4292,46 5-4645,-19-5-95,0 0-33,-27 0 3364</inkml:trace>
  <inkml:trace contextRef="#ctx0" brushRef="#br0" timeOffset="11223">6681 2169 9801,'0'0'0,"0"0"4901,0 0 64,38 0-3236,-6-13-448,11 13-192,-5 0-384,5 6-545,-43-6-160,40 7-768,-40-7 768,28 0-2787,-28 0 2787,22 0-4933,-22 0 4933,21 6-5028,-21-6 5028,0 0-5093,0 0 64,9-24 4036</inkml:trace>
  <inkml:trace contextRef="#ctx0" brushRef="#br0" timeOffset="11678">6715 1610 13132,'21'-24'5189,"21"-3"-160,9-8-3716,4 2-2562,5 2-3491,-9 8-257,-25 0-224,-26 23 5221,16-14-5253,-20 0 2050,4 14 3203,-16-9 0,-8 3 0,24 6 0,-24 0 0,-12 0 0,9-5 0,9 5 0,18 0 0,0 0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3:34.125"/>
    </inkml:context>
    <inkml:brush xml:id="br0">
      <inkml:brushProperty name="width" value="0.15" units="cm"/>
      <inkml:brushProperty name="height" value="0.15" units="cm"/>
      <inkml:brushProperty name="color" value="#FFFFFF"/>
    </inkml:brush>
  </inkml:definitions>
  <inkml:trace contextRef="#ctx0" brushRef="#br0">1185 416 4933,'0'0'2338,"-4"-14"-96,4 14-352,0 0-64,-9-17-257,9 17-192,0 0-224,0 0-96,0 0-224,0 0-96,0 0-32,0 0-97,0 0-31,0 19-33,0-19-95,0 26-33,0-8 64,4 6-223,-4 0 95,0 5-224,0 0 96,0 5-128,0 0 97,-4 2-65,4-1-96,0 4 64,0 2-96,0 1 64,0 1-64,0 0 32,0 2-64,4-2 128,-4 2-128,6-1 32,-6-1 96,0 0-96,5-1 64,-5-1-64,0 1 32,0 1-32,0-2 32,0-1 0,0 0-64,0 0 64,0 1-64,0-1 96,0 0-128,0-2 96,0 2 0,0 2-64,0-1 96,0 1-96,0-1 160,0 4-128,0 0 129,0 2-97,0 1 0,0 0 128,0 1-128,0 3 128,0-1-160,0 3 128,0 2-32,-5-3 0,5 3 0,0 4-64,0-60-32,-4 60 128,4 3-63,-6 5 31,6 2-32,-6 2-64,6 0 32,0 2 32,0 0-32,0-4 32,0-1-64,0-69 0,0 68 64,7 2-64,-2-3 32,-5 5 96,7 0-192,-2 0 96,-1 3 0,2 1 32,-2-1-32,2 1 32,-1-1 0,2 1-64,-1-1 32,1 0 64,-1 2-64,0-1-32,-3 1 0,2 1-32,-1 1 64,-4-3-32,9 0 0,-5 1 0,1-3-128,1 3 96,0-3 0,2 1 64,0-1-96,-1 5 64,1-1 0,-1 4-32,-1-1 64,-6 4-32,4 0 64,-4-1-96,0 3 32,0-3-32,0 1 32,0 1-32,0 2 32,0 0 0,0 3 32,0 1 0,0 3 0,0 2 32,-4 0-96,4 4 0,-6-2 96,6 1-32,0 0-96,0-1 96,0 3-96,0-6 32,0 6 96,4-3-64,-4 1-32,0 3 32,5-1 0,-5 0-32,0 2 0,0-1 0,4-2 64,-4 4 0,8-4-32,-4 2 0,2-1 0,0-3-32,1 1 128,-1 0-32,-1 0-64,0 2 96,0-1-64,-5-1 65,4 1-33,-4 0 64,6-1-64,-6 2 0,6-5-32,-6-2 32,9-3-64,-5 3-32,1-2 96,-1-2-32,2 0 32,-1-2-32,2 2-32,-2-3 32,1 0 32,0-2 0,2-3-64,-1-2 32,-1 1-32,0-2 0,-2-1 32,1-2 0,2-1 0,-7-1 64,7 0-128,-2-3 0,-5 0 96,6-1-96,-6 1 64,4-3-32,-4 3 65,0 0-65,0 2 32,0-2-32,0-72 0,0 75 0,0-3 0,0-2 32,0 0-32,0-5 0,5-1 0,-5-4 32,0-1 64,5-4-128,-5-1 96,0-2-96,0-2 32,0-3-32,0-4-32,0 2 96,0-3-96,0-2 128,6-2-96,-6-1 64,0 3-32,6 0 32,-6-1 32,3 1-96,-3 0 64,0-40-32,6 38-32,-6 1 64,0-3-32,6-3 0,-6-2 0,0-2 32,6-1-64,-6-4 96,0 3-96,4-3 0,-4 1-96,0 1 96,5-3 64,-5 0-64,0-2 64,0 1-64,0-2 64,0-3 0,0 3 64,0-2-64,0 1-32,0 1 0,0 0 0,0 1 0,0 3 0,0 0 0,0 1 32,0-1 0,0 1-64,0 0 64,4-2-64,-4-1 64,0-1 0,0-1-32,0 0 0,0 0 32,0 0-64,0-1 32,0 1 0,0 0 0,0-2-64,0 4 64,0-4 256,0 2-288,0 0 352,0-1-416,0-1 385,0-1-386,0-17 97,0 15 64,0-1-128,0 2-128,0-1 128,0 0-160,0 3 224,5 0-224,-5-18 224,0 18 32,0-1-32,0 2 32,13-2-32,-13-17 0,10 24 0,-10-24 0,12 22 0,-12-7-64,0-15 96,15 27-32,-15-13-32,0 1 96,0 0-64,0 1 32,0-16-96,0 16 96,0-16-96,0 14 32,0-14-64,0 0-193,0 0-383,0 0-1666,-16-21-3044,16 21-95,-21-28-64,11 9-64,-5-5 1697</inkml:trace>
  <inkml:trace contextRef="#ctx0" brushRef="#br0" timeOffset="16690">334 11104 8232,'0'0'4644,"8"14"-608,-8-14-1730,37 6-512,-37-6-1794,31 0 1345,-31 0-1345,56 0 993,-56 0-993,53 0 769,16 0-161,-2-5-127,-67 5-481,72 0 352,0-9-64,-72 9-288,59-8 161,-6 1-1,-53 7-160,36-8 96,-4 0 32,-32 8-128,22-4 128,-3 4-64,-19 0-64,0 0 32,0 0-192,0 0-481,0 24-896,-20-24-2114,-8 14-1474,-2-6-128,-11-8 0,-5 5 256</inkml:trace>
  <inkml:trace contextRef="#ctx0" brushRef="#br0" timeOffset="17049">311 11456 8488,'-22'-24'4773,"22"24"-4773,-16-33 4932,7-5-2690,-16-28-640,18-6-321,-14-20-320,21 92-961,-6-89 641,-9-3-161,15 7-224,0 8-96,8 13-192,-2 13 128,0 18-128,-1 12 32,-5 21 0,0 0-160,6-17-256,-6 17-513,0 0-1345,0 0 2274,0 0-3876,0 0-1249,0 0 5125,0 25-4996,14-7-257,-3 12 2434</inkml:trace>
  <inkml:trace contextRef="#ctx0" brushRef="#br0" timeOffset="17627">468 10170 7399,'9'31'4356,"5"2"-801,-14-33-3555,19 29 1730,20 9-513,-39-38-1217,36 26 833,12-5-352,-3-11-193,4-10 32,-49 0-320,40-19 320,0-9 65,-40 28-385,24-45 480,-4-2-31,-20 47-449,6-57 640,-6 57-640,0-57 609,0 57-609,-11-60 576,-8 8-63,-9 4-161,28 48-352,-38-34 353,-8 14-129,46 20-224,-54 0 192,-1 6 0,-2 20-128,8 7 96,2 8-96,47-41-64,-34 47 64,11-5-576,23-42 512,-6 51-1602,6-18-3330,0-33 4932,11 23-5189,12-8 32,-23-15 5157,20 0-5349,-20 0 5349,22-6-3075,-22 6 3075</inkml:trace>
  <inkml:trace contextRef="#ctx0" brushRef="#br0" timeOffset="17346">656 11383 10890,'0'-37'4933,"0"-8"-96,12-1-3332,-12-16-608,12 0-257,-12 62-640,4-65 129,-4 65-129,5-65-417,-5 65 417,9-52-1409,-9 52 1409,-5-57-3684,5 57 3684,0-48-4900,-6 11-33,6 37 4933,-9-32-5029,1 10 1570</inkml:trace>
  <inkml:trace contextRef="#ctx0" brushRef="#br0" timeOffset="18067">196 9425 8264,'25'-7'4868,"5"3"-63,2-5-2435,-32 9-2370,49 0 1153,3-7-96,-52 7-1057,62 0 737,-2-9-225,-1 5-31,-12-3-65,-3 1-127,-13 0 31,-4 1-64,-27 5-64,15 0-128,-15 0-192,-28 8-352,4 4-481,-17-7-384,8 12-641,-20-17-513,16 20-383,-18-20 95,18 17 64,-14-17 513,51 0 2210,-39 9-1505,0-9 928,-1 0 930,9 0 800,-4-11 608,13 2 193,-10-14 224,20 4-96,-6-19-160,18 38-1922,0-34 1666,-10-15-353,10 49-1313,7-46 1153,-2-10-352,-5 56-801,16-47 769,5-2-193,-21 49-576,26-41 577,6 7-193,-32 34-384,30-21 192,1 9 32,-5 12-95,-1 15-1,-5 8 0,-3 5-96,-17-28-32,12 35 64,-3 1 0,3 2-160,-3-3 192,5-5-192,0-9 160,6-10-160,-2-11 96,9 0 0,-1-20 0,3-4 192,-2-12-160,-27 36-32,29-41 192,-29 41-192,25-48 128,-25 48-128,23-48 160,-4 2 1,-3 4-289,-16 42 128,12-32-769,-12-3-2466,0 11-1986,-6 6-64,-7 1-160,-7 2 64,20 15 5381,-25-23-577</inkml:trace>
  <inkml:trace contextRef="#ctx0" brushRef="#br0" timeOffset="18801">198 8325 7783,'35'5'4677,"9"-1"-97,7 6-2882,-6-18-289,9 8-192,-54 0-1217,42-11 1057,-42 11-1057,44-6 801,-44 6-801,33-12 641,-2 4-129,-31 8-512,20-9 481,-8 3-193,-12 6-288,0 0 224,0 0-224,0 0 128,0 0-128,-18 6 64,18-6-64,-26 9 0,-7 5-64,33-14 64,-46 16-64,3 2-64,43-18 128,-58 18-96,4 4-64,54-22 160,-48 17-64,48-17 64,-45 17-128,15-4 128,30-13 0,-21 13 32,21-13 0,0 0-32,0 0 64,31 9 0,2-21 64,-1-10-64,4-13 192,-5-10-64,-6-10 129,-13-4-97,-12-4 96,-8 3-96,8 60-224,-16-60 289,-15 10-129,-9 10 32,40 40-192,-40-31 128,-1 6-32,9 11 32,1 5-64,18 9 32,13 0-32,0 0 33,48 0-33,-1 0-64,-47 0 0,56 0 0,6 0 64,-62 0-64,65-11 0,-1-1 96,-7-2-192,-11 0 96,-10 0-289,-36 14 289,23-13-512,-6 13-1026,-17 0-2305,0 0-1538,-22-10-225,7 10 1,15 0 5605,-19 0-5445,19 0 5445</inkml:trace>
  <inkml:trace contextRef="#ctx0" brushRef="#br0" timeOffset="19952">426 7247 10858,'19'-18'5253,"-7"-19"64,9-15-3107,-15-28-832,9-2-289,-7-9-449,1 2-255,-5 8-481,-4 81 96,0-73-1186,15 26-4067,-15 47 5253,0-24-5413,0 24-192,0 16 32,0 10 5573,0-26 0,0 31 0,0 1 0,0-1 0,-11-8 0,11-23 0,0 22 0,0-22 0,0 0 0</inkml:trace>
  <inkml:trace contextRef="#ctx0" brushRef="#br0" timeOffset="19468">65 7060 10058,'35'14'4900,"-35"-14"-4900,48 21 4901,12 10-3524,-6-11-256,11 9-320,-65-29-801,59 19 801,5 1-353,-9-8 97,-3-4-225,-17-8 0,-35 0-320,34 0 288,-12 0-95,-8-8-129,-14 8-160,0 0-225,0 0 321,-30-12-993,-13-2-896,5 14-1282,-31-15-801,3 7-288,-15-10 576,11 11 866,-5-10 1344,13 6 1122,14 7 1377,48 4-1025,-48-10 2402,29 10 1154,7-13 287,12 13-3843,0 0 3588,11-23-834,20 8-960,-31 15-1794,31-33 1249,19 1-352,1-16-96,-51 48-801,64-49 512,2-10 33,-66 59-545,72-60 320,-72 60-320,71-64 352,0 4 33,-71 60-385,62-54 288,-6 9 0,-56 45-288,47-35 160,-6 7 33,-41 28-193,33-17-32,-11 8 64,-22 9-32,15 0-257,-15 0-383,7 23-706,-25-19-1793,2 16-2178,-16 4-64,32-24 5381,-40 29-5445,-6 6 32,46-35 5413,-49 42-1121</inkml:trace>
  <inkml:trace contextRef="#ctx0" brushRef="#br0" timeOffset="3142">912 445 2755,'-15'8'3747,"15"-8"-608,0 0-801,0 0-2338,0 0 1954,15 9-32,-15-9-288,0 0-129,0 0-352,0 0-64,16-23-128,-16 23-192,18-28-65,-18 28-704,15-21 513,-15 21-513,15-30 544,-15 30-544,19-33 385,0-6-1,2 2-128,-5-3 1,5 5-65,-21 35-192,16-36 224,2 7-64,-4 3 32,1 4-64,-4 5 97,-11 17-225,0 0 160,0 0-160,20-24 160,-20 24-160,0 0 128,14-16 0,-14 16-32,0 0 32,14-5-31,-14 5-33,0 0 0,17 25 0,-5-5 0,-12-20-64,13 28 64,4 9 32,3 6-64,5 6 96,-1 6-64,-24-55-64,28 53 64,0 3 64,-28-56-128,28 54 64,-28-54-64,27 46 161,-4-5-65,-1-7 64,-22-34-160,16 26 64,0-6 160,-5-3-64,-11-17-64,10 14 0,-10-14 0,0 0-64,0 0-32,0 0 0,0 0-224,0 0 224,-16 0-672,16 0 672,0 0-3556,-21-9-2081,21 9-64,-19-16-193,7 3 5894,12 13 0,0 0 0,0 0 0,-14-22 0,14 22 0,0 0 0,-7-18 0,7 18 0,-8-17 0,8 17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3:41.098"/>
    </inkml:context>
    <inkml:brush xml:id="br0">
      <inkml:brushProperty name="width" value="0.15" units="cm"/>
      <inkml:brushProperty name="height" value="0.15" units="cm"/>
      <inkml:brushProperty name="color" value="#FFFFFF"/>
    </inkml:brush>
  </inkml:definitions>
  <inkml:trace contextRef="#ctx0" brushRef="#br0">31 575 3107,'0'0'1890,"0"0"-129,0 0-95,0 0-225,0 0-31,0 0-129,0 0-64,0 0-160,0 0-96,0 0-961,0 0 865,0 0-129,0 0-736,0 0 641,0 0-641,0 0 545,0 0-97,0 0-96,0 0-352,0 0 257,0 0-33,0 0-224,0 0 160,-16 0 0,16 0 0,0 0-160,0 0 128,0 0-32,0 0-96,0 0 129,0 0-129,0 0 128,0 0 0,0 0-128,0 0 160,0 0-160,0 0 160,0 0 0,0 0 64,0 0-224,0 0 257,-14-9-1,14 9-256,0 0 288,0 0 1,0 0-65,0 0 0,0 0-224,0 0 192,0 0-64,0 0-128,0 0 96,0 0-32,0 0-64,0 0 32,0 0 0,0 0-32,0 0 97,0 0-33,0 0-64,0 0 128,17 0 32,-17 0-32,17 0 0,-17 0 0,17 0 0,-17 0-32,20 0-64,-20 0 1,22 0-33,-8 0 32,0 0-32,3 0 32,2 0-64,-1 0 32,2 0 0,0 0-32,-2 0 32,0 0 0,0 0 0,-2 0 0,-16 0 0,16 0 0,3 0 32,9 0-32,-6 0 32,6 0-32,-4 0 0,7 0-32,0 0 32,1 0 0,-32 0 0,33 0 0,-7 0 0,8 0 0,-3 0 0,6 0 0,-6 0 0,4 0 0,1 0-32,2 0-1,2 0 33,4 5 0,-44-5 0,50 0 0,-1 0 33,2 0-33,-5 4 32,2-4-32,-2 0 0,0 0-32,-2 0 32,-8 0 0,8 0-33,-6 0 33,4 0 33,-3 0-33,1 0 0,-2 0 32,-1 0-32,1 0-32,-1-4 32,5 4 32,-5 0-32,5 0 0,-4 0 0,4 0 0,2 0 32,-1 0-32,2 0 32,-2 0-32,7 0 32,0 0 64,8-5 0,8 1 0,3 4 0,2-8 0,7 3 0,8 1 0,1-1 0,2 0-64,1 5-64,0-6 64,0 6-64,-3-4 64,2 4-64,-1 0 32,-1-5-32,0 5 32,-3 0 0,-3 0 0,-3 0 32,-1 0-32,-5 5 0,-3-5-32,-1 4 32,0-4 0,-2 6 32,-4-6-32,9 0 0,3 0-32,-4 0 96,2-6-32,0 6-32,-1 0 0,2-7 0,-2 7 32,-3 0-32,-6-5 65,5 5-98,3 0 66,-7 0-1,1-6-32,-1 6 0,4 0 32,2 0-32,4-6 0,-2 6 32,-1-5-32,7 5 32,0 0 0,0 0 0,-3-5-32,-2 5 0,1 0 32,1 0 0,-2 0-32,-2 0 0,-1-4 0,6 4 0,3 0 32,2-5-32,1 5 0,4 0-32,4-4 32,4 4-32,4 0 32,-3-5-64,1 5 64,0 0 0,0-4 32,-2 4-32,-1 0-32,0 0 32,-4 0-32,2-6 32,0 6-32,-2 0 0,2 0 0,-2-5 0,4 5 64,-1 0-32,-1-5 0,0 5 32,0-4-32,0 4-32,-1 0 32,0 0 0,1-5 32,0 5-64,1 0 64,2 0-32,0 0 0,0 0 32,-2 0-64,2 0 32,3 0-64,-6 0 64,-2 0-33,1 0 1,1 0 32,-1 0 0,3 0 32,-3 0-64,-1 0 32,2 0 0,-2-5 0,-1 5 32,-2 0-32,-3 0-32,-3 0 32,-2 0-32,2 0 32,-6 0 0,0 0-32,-3 0 32,-3 0-64,3 0 64,-1 0 0,-1 0 0,-6 0 0,7 0 0,4 0 0,-5 0 0,3 0 32,-3 0-32,0 0-32,2 0 32,0 0 0,-2 0 0,-8 0 0,9 0 0,5 0 0,-9 0-32,0-5 64,-4 5-32,-3 0-32,1 0 0,0-4 32,-2 4-32,-6 0 64,9-5-32,-1 5 0,3 0 32,7-4 0,-1 4-32,-1 0 0,3 0 32,2 0-64,1 0 32,2 0 0,5 0-32,3 0 0,2 0 32,3 0 0,2 4 0,0-4 0,0 6 32,-2-6-64,1 7 32,-5-7-32,0 6 64,-3-6-32,-4 6 32,2-6-32,-2 4-32,1-4 0,-4 5 64,-3-5-32,5 0 0,1 0 0,-2 0-64,-6 0 96,-2 0-32,-1 0 64,-3 0-64,-4 0 0,-3 0 32,-3 0 0,2 0 0,8 0-32,-10 0 32,5 0-32,-2 0 0,0 0 32,-1-5 0,0 5 1,-5 0-33,-10-4 32,6 4 0,-9-5-32,-2 5 32,-2 0 0,-4-4-64,-3 4 64,-1 0 0,-1-5 0,-3 5 0,2-5 32,-1 5 0,9-4-32,-10 4 0,6-5 32,-5 5-32,4 0 32,-2 0-32,2 0-32,-4 0 32,-3 0 0,9 0 32,-6 0-96,5 0 64,-2 0 0,5 0 0,-5 0 0,3 0 0,-3 0 0,-2 0 32,-2 0 0,2 0 1,-1-4-33,-1 4-32,3-5 0,1 5 32,0-5-32,3 5 0,10 0 32,-10 0-64,6 0 32,-10 0 32,5 0-64,-10 0 64,5 0-32,-11 0 0,-13 0 0,22 0 0,-22 0 32,22 0 0,-22 0 32,24-4-64,-24 4 32,19 0 0,-19 0-32,19 0 32,-19 0 0,0 0 0,15 0-32,-15 0 0,0 0-96,0 0-449,0 0-1473,0 0-2978,-18 0-353,4-6 96,14 6-160,-17-13 1697,17 13 3716,0 0 0,-19-20 0,19 20 0,0 0 0,0 0 0,0 0 0,0 0 0</inkml:trace>
  <inkml:trace contextRef="#ctx0" brushRef="#br0" timeOffset="4347">17510 20 4837,'-7'-19'4228,"7"19"-449,0 0-1088,0 0-417,0 0-577,0 0-1697,0 0 1250,0 0-1250,0 0 896,0 0-223,0 0-160,0 0-129,19 0-96,-19 0-32,0 0-256,27 12 225,-27-12-65,28 13-64,-28-13-32,28 17 0,-28-17-32,23 23 0,-23-23-64,24 25 64,-9-12-32,5 2 32,0-3-32,3 0 64,0-2-96,2 0 96,-1-1-32,-3-3 32,-4 2-32,-3-3 0,-14-5 0,22 9-32,-22-9 0,15 8 32,-15-8-32,14 4 32,-14-4 1,14 5-1,-14-5-32,0 0 64,19 6-32,-19-6 64,0 0-32,0 0-64,0 0 128,0 0-32,0 0 0,10 17 256,-10-17-416,-9 17 257,9-17-354,0 0 161,-19 23 129,6-7-322,-8-3 321,-1 4-288,-8 2 32,-1 1 128,-1 0 0,-1 0 64,2-2-64,1 1 64,6-3-32,2 1 32,6-1-32,1-2 65,6-1-97,9-13 32,-16 20 32,16-20 0,-7 15-32,7-15 32,0 0-32,0 0 0,0 0 0,0 0-128,0 0-513,0 0-1377,0 0-2978,6-18-1,-6 18-224,0 0 5189,19-18 0,-19 18 0,16-14 0,-16 14 0,21-9 0,-21 9 0,0 0 0,0 0 0</inkml:trace>
  <inkml:trace contextRef="#ctx0" brushRef="#br0" timeOffset="18309">6252 1100 5797,'0'0'3139,"0"0"-736,0 0-161,-18 0-224,18 0-289,0 0-319,0 0-289,-25-22-160,25 22-961,0 0 768,-25-21-127,10 10-128,-7-1-97,-2 4-96,-4 3-32,-4 12-95,-1 5-65,-4 13 0,8 5-192,-5 10 96,5 10-160,8 5 64,14 3 128,7-1-128,13-1 192,18-5-128,8-5 224,22-9-192,8-13 288,6-10-95,-75-14-225,68 5 192,6-13 64,-2-9 0,-16-7-32,-56 24-224,50-37 385,-25-3-65,-25 40-320,8-48 96,-16-7 128,-12-4-160,-13 1 65,-14-1-129,0 7 128,-12 9-288,13 10 128,46 33 32,-45-18-289,3 10-768,42 8 1057,-26 17-2914,4 3-2147,22-20 5061,-14 28-5061,14 1-192,12-1 64,12-2 3011,-24-26 2178</inkml:trace>
  <inkml:trace contextRef="#ctx0" brushRef="#br0" timeOffset="19012">7060 1054 9833,'0'16'4709,"0"8"127,0-3-2594,5 22-896,-5-4-353,12 9-193,-4-7-127,6 3-321,-14-44-352,12 34 417,2-3-257,0-6 160,-1-3-256,3-9 161,-16-13-161,21 19 0,-21-19-96,0 0-161,0 0 193,0 0-832,0 0-1282,0 0 2114,-21-20-4997,6-6 224,15 26 4773,-7-33-5124,-12-5-65,11-2 1345</inkml:trace>
  <inkml:trace contextRef="#ctx0" brushRef="#br0" timeOffset="19340">6772 903 9481,'17'-10'4324,"2"10"-1505,2-13-865,25 13-545,-5-9-384,21 9-320,-62 0-705,65 0 544,7 6-128,-6 1-127,-1 7-1,-8 3-32,-9 6 65,-10 2-65,-11 2 64,-27-27-320,11 27 224,-11 1 97,0-28-321,0 23 224,-19-2 32,3-4-160,-8-2 32,2-2-64,-3-2-32,25-11-32,-16 9 0,-2-3-32,18-6 0,-9 14 0,9-14-64,27 19 32,-6-6-64,18 1 64,3 3 0,11 1 96,-4 5 0,3 1 128,-6-3 224,-6 0-287,-9-2 255,-13-2-192,-13 2 192,-10-3-288,-12-1 225,-9-1-289,-8 1 0,34-15 0,-39 15 64,-5-3 0,-3-2 0,3-6-32,-3-4 32,7 0-32,40 0-32,-44 0 64,2-8-224,42 8 160,-38-7-705,12 7-1569,1 0-2691,6 0-320,19 0 96,0 0 5189,0 0-5349,38-14 1730</inkml:trace>
  <inkml:trace contextRef="#ctx0" brushRef="#br0" timeOffset="20246">8443 932 8776,'0'0'4228,"9"-20"-1441,-9 20-929,0 0-385,0 0-416,-5-14-320,5 14-737,0 0 512,0 0-127,0 0-385,-22-8 256,22 8-256,-16 0 192,16 0-192,-22 0 96,-8 7 0,30-7-96,-34 9 32,-1 3-64,35-12 32,-40 17-32,5 3 0,2 3 32,10 4-64,23-27 64,-12 25 32,12 5-96,0-30 64,19 28 32,12-1-64,-31-27 32,43 30 64,7-2-32,10 2 160,7-2 33,-5 3 127,-5-4 289,-57-27-641,44 28 352,-8-5 256,-14 1-191,-22-24-417,13 20 608,-13-1-319,0-19-289,-10 16 416,10-16-416,-21 13 160,21-13-160,-32 11 64,1-2 64,-11-2 65,6-3-97,36-4-96,-47 0 64,8 0-64,39 0 0,-48 5 64,12-5-64,36 0 0,-31 0-224,2 0-865,20 15-2082,9-15-1826,0 0 4997,0 0-5285,17 5 192,-17-5 5093,27-9-5381,16-4 3363,-43 13 2018</inkml:trace>
  <inkml:trace contextRef="#ctx0" brushRef="#br0" timeOffset="20950">9162 952 6534,'0'0'0,"0"0"3972,-27 37-1249,27-37-2723,-19 19 2049,19-19-2049,-11 40 2018,11-40-2018,-22 30 1698,10 21-161,12-51-1537,-22 40 1154,22-40-1154,-14 54 928,14-54-928,-19 42 929,9 1-352,-2-8-33,5-3-351,7-32-193,-6 27 288,6-9-288,-5-3 224,5-15-224,0 0-128,0 0-513,0 0-832,0 0-1378,0-24-1953,0-1-65,8-2-32,-8-6-95,11-1 4291</inkml:trace>
  <inkml:trace contextRef="#ctx0" brushRef="#br0" timeOffset="21512">9150 1177 10730,'0'0'4901,"0"0"-129,19 0-2978,8 6-513,10 8-384,4-5-320,-41-9-577,50 9-225,12 5-2081,-62-14 2306,63 8-4868,-2-8-1,-61 0 4869,57 0-5221,-13-6 160,-44 6 5061,45-9-2402</inkml:trace>
  <inkml:trace contextRef="#ctx0" brushRef="#br0" timeOffset="21215">9190 977 9513,'34'17'4580,"-2"9"1,2 0-2884,13 20-287,-5-6-482,5 14-191,-9-6-192,-38-48-545,38 52 256,-38-52-256,30 45 352,-30-45-352,28 41 192,-28-41-192,22 36 353,-22-36-353,18 31 32,-2-4 192,-6-7-320,-10-20 96,9 14-64,-9-14-192,0 0 256,13 16-897,-13-16-1473,0 0 2370,0-20-4901,0 3 128,-14-11 97,0-1-257,14 29 4933,-20-31-2434</inkml:trace>
  <inkml:trace contextRef="#ctx0" brushRef="#br0" timeOffset="22671">10002 1173 5157,'0'0'3972,"0"0"192,0 0-1730,25 16-576,-10-16-449,-15 0-1409,34 9 1121,-2-9-320,-32 0-801,50 0 576,-4-4-95,-46 4-481,53-5 192,-53 5-192,46-6-288,-46 6 288,40-12-1121,-40 12 1121,41 0-2178,-41 0 2178,22-9-4004,-6 1-416,-16 8-193,0 0 4613,0 0-4516,15-12 3491</inkml:trace>
  <inkml:trace contextRef="#ctx0" brushRef="#br0" timeOffset="22359">10035 877 7207,'0'0'4260,"14"26"-1121,-14-5-737,0 21-448,0-5-577,11 15-192,-11-4-352,14 6-64,-6-4-321,3-2-63,1-9 95,1-3-288,-4-9 225,4-4-321,-5-6 192,-2-2-256,-6-15 192,0 0-128,0 0-96,0 0 32,0 0-224,0 0-641,-17-20-640,17 20-1185,-11-32-1763,6 12-479,-1 0-1,-1-2-32,-3 4 3428</inkml:trace>
  <inkml:trace contextRef="#ctx0" brushRef="#br0" timeOffset="22968">10441 861 6758,'0'0'4196,"0"0"-1025,0 0-768,22 8-353,-22 11-289,15 23-287,-11 0-417,10 16-32,-3 0-321,10 11-159,4-6-1,0-1-255,3-10-1,-3-6-192,2-11 160,-8-7-192,2-6 160,-21-22-95,16 20-97,-16-20-161,0 0-607,-6-22-1795,6 22-2658,-9-28 129,9 12-257,-6-1 96,6 17 5221,0-18-2883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4:16.684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105 493 2947,'0'0'3940,"-8"14"-1154,0 3-736,3 14-384,-5 1-353,2 16-320,-3-2-385,3 9-95,-1-4-257,2 1 64,1-6-63,6-46-257,0 40 288,0-40-288,-6 33 384,6-33-384,0 29 353,-6-10 191,6-6-159,0-13-385,0 0 512,0 0-512,-4 14 416,4-14-416,0 0 289,0 0-289,0 0 288,-9-24-160,9 6 96,0 18-224,0-24 0,9-2 96,-5-10-128,-4 36 32,6-36-32,-6 36 32,8-42 96,-8 42-96,6-42 0,-6 42 0,7-43 97,-7 43-97,4-41 0,1 5 96,-5 36-96,0-30 32,4 3 32,-4 27-64,0-18 32,0 18 32,5-22-64,-5 22 32,0 0 0,19 7 0,-6 9 0,5 8 0,-18-24-32,25 29 64,-25-29-64,37 33 32,0 6 96,7-1-128,-44-38 0,44 39 96,2-3-96,-46-36 0,47 30 64,-47-30-64,43 22 96,-43-22-96,36 18 193,-36-18-193,24 11 128,3-2 128,-11-9 0,-16 0 32,18-5 33,-18 5-321,0 0 288,0 0-288,0-32 256,0 32-256,0-26 192,0 26-192,0-32 193,0-4-129,0 36-64,0-36 128,0 0-128,0 36 0,0-34 64,0 6-64,0 4 32,0 7-64,0 17 32,0 0-64,0 0 64,-6-22-353,6 22 353,0 0-832,0 0-1058,0 0-2082,0 0 3972,0 0-5093,-17 5-64,17-5 5157,0 0-5188,0 0 5188,-8 15-2691,8-15 2691</inkml:trace>
  <inkml:trace contextRef="#ctx0" brushRef="#br0" timeOffset="1359">836 533 7687,'-18'0'4837,"18"0"-1,15-20-2241,16 20-1410,-31 0-1185,35 0 769,8 0-609,8 11-1089,-6-11-2082,0 11-1761,3 1-65,-13-3-128,-2 3 1410</inkml:trace>
  <inkml:trace contextRef="#ctx0" brushRef="#br0" timeOffset="734">827 539 5733,'0'0'0,"0"0"4260,0 17 0,0-17-4260,0 19 1634,0 16-353,0-1-128,10 14-192,-10-48-961,0 41 673,12 10 32,-7-8-225,-5-43-480,7 42 480,-7-10-127,0-32-353,9 29 384,-9-5-32,0-5-191,0-19-161,4 14 160,-4-14-160,0 14 160,0-14 128,11 20-128,-11-20-160,0 0 321,24 15-225,0-15 64,-3 10 0,7-5 64,-28-5-224,26 0 64,5 7 0,-3-7 0,0 6-96,-28-6 32,24 0 0,-6 0-128,-18 0 128,17 0-448,-2 0-353,-15 0 801,0 0-1633,21-11-1538,-21 11-1826,0-24 0,0 8-32,-5-2 1474,5 18 3555</inkml:trace>
  <inkml:trace contextRef="#ctx0" brushRef="#br0" timeOffset="1156">873 750 4869,'0'0'4420,"35"14"-32,-6-8-2466,5-11-545,9 5-64,-43 0-1313,43 0 961,0-6-544,-43 6-417,37-5-225,-37 5 225,28-9-1409,-28 9 1409,25 0-3043,-25 0 3043,19-4-4452,-19 4 0,0 0-65,-15-19 2948,15 19 1569</inkml:trace>
  <inkml:trace contextRef="#ctx0" brushRef="#br0" timeOffset="1687">1493 619 8680,'14'6'4484,"-14"-6"-1441,17 39-1313,-17-9-417,0 20-288,0 0-352,0 10-193,-7-3-127,7-3-97,0-9 64,0-8-96,0-11 129,0-8-33,0-18 96,0 0 65,12-24-193,-12-4 96,0-10-191,0-7 31,0-6-160,0-1 0,-5 0-96,5 7-32,-4 8 128,4 10-128,0 9 96,0 18-64,0 0 0,19 14 32,-5 6-32,3 6 64,12 2-128,-1 2 128,6-3-64,0-2 32,5 0 0,-2-7 32,-3-3-64,-3-3 64,-10-2 64,-2-4 96,-19-6 0,22 0 32,-22 0 33,4-26-33,-4-2 64,0-9-96,-6-8 1,6-3-161,-4-2 96,4 2-160,0 5 64,-6 7-224,6 15-65,-7 8-479,7 13-706,0 0-1633,-11 25-2210,11-3-32,0 4-32,0 8 32,5-2 5093</inkml:trace>
  <inkml:trace contextRef="#ctx0" brushRef="#br0" timeOffset="2265">2239 1036 6887,'21'-15'4548,"-21"15"-1121,4-36-1057,5 20-224,-9-23-416,0 39-1730,0-32 1313,0-17-416,8 5-160,2-2-65,-10 46-672,9-46 385,6 0-1,-1 4-192,8 7 97,-4 9-129,6 7 32,-2 10-96,-9 9 0,-13 0-96,25 9 64,-6 11-32,5 11 32,-24-31-64,20 39-64,-20-39 64,25 44 32,-3 4-64,2 1 64,-5-1-64,0 0 32,-7-6 64,-3-6-64,-3-7 128,-6-6-160,0-23 32,0 16 32,0-16-32,0 0-192,-19 6-288,-3-24-609,7 2-929,-20-23-513,35 39 2531,-20-27-2818,20 27 2818,-42-43-2755,42 43 2755,-21-28-2338,-16-3 704,17 14 770,-7 4 896,11 5 1089,16 8 865,-15 8 320,27 7 192,-12-15-480,34 17-481,-16-12-448,17 4-832,-4 5-2628,6-4-2369,-9-5-129,-28-5 4869,36 0-5060,-13-8-65,2-2 4356</inkml:trace>
  <inkml:trace contextRef="#ctx0" brushRef="#br0" timeOffset="3047">2911 522 6310,'0'0'4452,"0"0"64,-16 34-2017,16-34-2499,-15 21 1441,11 19-480,-5 2-512,9 7-161,6 4-256,10 0 128,15-6-64,8-6 256,8-12 97,9-6 159,0-13 97,1-10 96,-4-13 32,-4-7-97,-18-12-31,-5-6-225,-15-7-31,-11-1-257,0 0 0,-12 4-160,-1 7 0,-2 5-288,3 12-192,12 18 448,-13-17-1186,13 17-1408,0 0-2691,7 15-64,-7-15 5349,0 0-5381,21 24 0,-6-9 3491</inkml:trace>
  <inkml:trace contextRef="#ctx0" brushRef="#br0" timeOffset="3844">3575 72 11211,'-20'21'4708,"20"2"65,9-3-3909,24 8-223,8 1-449,12-4-961,17 10-2113,1-2-1763,0-8-63,-71-25 4708,73 30-4773,-10-7 161</inkml:trace>
  <inkml:trace contextRef="#ctx0" brushRef="#br0" timeOffset="3484">3911 674 9033,'0'-22'4804,"-9"0"33,-6-4-2755,15 26-641,-27-24-352,8 24-320,19 0-769,-22 7 512,-2 10-159,24-17-353,-21 24 96,-7 10 0,28-34-96,-27 39-32,8 2 32,4 2-64,15-1 128,5-4-96,14-4 96,0-8 0,-19-26-64,38 20 160,2-7 0,4-6 0,-3-7-32,1-6-128,-10-4-256,-1-12-641,0 6-896,-15-14-2051,1 1-1153,-4-2-128,-7-5 33,-6 36 5092,0-37-3780</inkml:trace>
  <inkml:trace contextRef="#ctx0" brushRef="#br0" timeOffset="4031">4315 599 9801,'0'29'4773,"8"8"-33,-3 8-2562,4-11-1345,5 7 128,-2-10-288,2 0-97,3-11-223,-6-5-65,4-6-288,-15-9-673,0 0-1505,0 0-2755,0-27-31,0 4-129,-4-16 32,0-9 2787</inkml:trace>
  <inkml:trace contextRef="#ctx0" brushRef="#br0" timeOffset="4270">4309 76 14061,'10'-17'4869,"9"-1"-1794,3 4-3395,11 4-1730,-1 3-2371,3-2-191,4 13-193,-10 1-31,1 13 3875</inkml:trace>
  <inkml:trace contextRef="#ctx0" brushRef="#br0" timeOffset="4491">4667 637 8680,'0'0'0,"0"31"4933,7-2 0,-7 4-1859,0-17-1632,5 6-225,-5-22-1217,0 0 961,0 0-961,0 25 705,0-25-225,0 0-64,10 14-31,-10-14-65,0 0-64,6-17-31,-6-1-1,0-10-96,0-9 32,0-6-128,-9-4 64,5-1-128,-1 6 64,1 3-64,-2 7 64,1 15-64,5 17 32,0 0 0,0 0 0,0 14-32,0 7 64,12 2-96,4 2 96,-16-25-32,21 23-64,9-4 96,6-7 0,-36-12-32,41 9 64,8-9 64,5 5 64,5-5 33,-4 6 31,-4 8 0,-2 7 64,-8 12-31,-41-33-289,37 40 288,-10 4-96,-27-44-192,22 50 192,-9 1-128,-13-51-64,10 50-192,1 0-512,-11-17-2916,0-33 3620,0 36-5637,-6-12-65,-3-7-95,-9-7 63,3-3 5734,-4-7 0,3-5 0,16 5 0,-21-4 0,21 4 0,0 0 0,0 0 0</inkml:trace>
  <inkml:trace contextRef="#ctx0" brushRef="#br0" timeOffset="7584">806 2233 10602,'0'0'0,"5"-20"5157,16 12-160,18 8-3011,-2-5-1058,7 5-928,-44 0 0,52 5-1665,-52-5 1665,48 5-4901,-48-5 4901,48 6-4965,0 3-255,-48-9 5220,40 7-5157,-2 1 3395,-38-8 1762</inkml:trace>
  <inkml:trace contextRef="#ctx0" brushRef="#br0" timeOffset="6999">842 2304 6438,'0'22'4292,"0"1"64,0-23-4356,0 28 1986,0 14-865,0-42-1121,6 40 993,-6-40-993,9 49 769,-2-7-32,8 4-129,-3-11 97,-12-35-705,17 36 704,2-11-63,-19-25-641,18 23 673,1-8-161,-19-15-512,15 15 385,4-5-65,-19-10-320,15 10 224,4-2-128,-3 0 0,-16-8-96,15 4 32,7 3-32,-22-7 0,15 0 32,5 4-96,-20-4 64,15 0-352,0 0-641,-15 0 993,16 0-2274,-16 0 2274,0 0-4997,0 0 4997,15-19-5093,-6 6-32,-9-6-31,4 2 3490</inkml:trace>
  <inkml:trace contextRef="#ctx0" brushRef="#br0" timeOffset="7428">876 2480 9321,'0'0'0,"16"15"4324,16-3-1313,-32-12-3011,33 19 1409,-2-10-416,4 0-737,-1-3-1121,-34-6 865,24 0-2818,-5-12-1538,-2 4 0,-12-11-161,-5 19 4517,0-16-2402</inkml:trace>
  <inkml:trace contextRef="#ctx0" brushRef="#br0" timeOffset="8334">1428 2181 4292,'17'-12'4324,"6"-2"192,7 0-1921,-30 14-2595,49 0 2050,-49 0-2050,50 0 1569,-50 0-1569,62 12 1153,-7-1-352,2 14-96,-12-4-161,-3 11-31,-20-4-97,-9 6 1,-17-6 159,-11 2-127,-8-5-1,23-25-448,-32 22 192,32-22-192,-33 18 288,33-18-288,-44 15 32,-2-4 161,5-4-161,-1 1-224,4-8-833,38 0 1025,-28 10-3171,28-10 3171,-17 0-5125,17 0 5125,-19 0-5253,19 0 5253,0 0-5189,0 0 5189,7-22-5413,11 10 4676</inkml:trace>
  <inkml:trace contextRef="#ctx0" brushRef="#br0" timeOffset="8084">1461 2292 8328,'0'25'4196,"0"11"-1602,0 8-832,6 17-577,-6 1-256,16 11-352,-6-5-97,-10-68-480,15 67 256,-2-11-32,1-10 33,-14-46-257,8 32 128,1-12-32,-9-20-320,0 0-609,0 0 833,0 0-1794,-17-35-1121,17 35 2915,-11-37-4388,1-1-128,-6-11-32,16 49 4548,-9-50-1794</inkml:trace>
  <inkml:trace contextRef="#ctx0" brushRef="#br0" timeOffset="6319">80 2233 4068,'7'-15'4324,"-7"15"-64,0 0-1730,0 0-608,0 23-320,-9 0-289,9-23-1313,-4 42 865,4-42-865,-12 46 704,5 16-287,7-62-417,-11 68 320,11-68-320,-6 73 128,6-73-128,-7 69 96,7-69-96,0 64 0,0-64 0,0 56-32,0-12 96,0-44-64,6 33 32,-6-33-32,7 18 193,-7-18-1,0 0-32,15-40 64,-15 40-224,5-38 160,-5 38-160,0-51 257,0 51-257,0-58 160,0 58-160,0-65 64,0 65-64,0-69 32,0 1-96,5 5 64,-5 63 0,0-52-96,0 9 128,5 11-128,-5 32 96,0-20 0,0 20 0,0 0 0,0 0 32,15 13-32,-7 14 0,-8-27 0,9 37 128,5 4-128,6 11 64,7 6-64,8 1 64,-1-2-96,-34-57 32,41 52 64,-1-7-32,0-9 0,-40-36-32,38 30 192,-2-14 0,-36-16-192,29 4 257,-29-4-257,18-8 288,-18 8-288,18-18 320,-18 18-320,10-29 352,-4-7-95,-6-5 31,0 41-288,0-44 96,0 0 64,-6 1-128,6 43-32,-5-40-96,5 40 96,-7-34-96,7 8-448,0 26 544,-9-23-1057,9 23-1858,0 0-2242,-4-17-32,4 17 5189,0 0-5221,0 0 5221,0 0-5285,0 0 4196,0 0 1089</inkml:trace>
  <inkml:trace contextRef="#ctx0" brushRef="#br0" timeOffset="8885">2147 2353 4676,'-22'0'4068,"14"13"-128,-1 7-2050,-4 0-609,6 16-448,7-36-833,-9 40 576,9 11-319,0 1-97,0-52-160,13 57 160,6-6 160,8-1 225,5-17 63,-32-33-608,41 29 801,1-19 0,-42-10-801,47 0 929,-47 0-929,40-17 993,-40 17-993,41-23 928,-10-15-95,-7-3-224,-10-7-65,-14-2-255,0 50-289,-7-52 192,7 52-192,-24-48 160,24 48-160,-35-44-64,-1 9 32,36 35 32,-44-26-481,1 6-640,6 20-2722,4 8-1218,33-8 5061,-31 12-5221,31-12 5221,-9 20-5317,9-20 5317,0 17-5253</inkml:trace>
  <inkml:trace contextRef="#ctx0" brushRef="#br0" timeOffset="9791">2512 2284 7655,'0'0'4388,"26"-11"-640,-5 2-1762,23 9-481,-4 0-384,18 0-512,-1 9-641,-57-9 32,62 0-1185,9 14-1666,-12-4-1665,-6-10 96,-9 11-225,-44-11 4645,34 0-3363</inkml:trace>
  <inkml:trace contextRef="#ctx0" brushRef="#br0" timeOffset="9525">2755 2322 4965,'0'0'4164,"9"38"64,2-5-1986,-11-33-2242,0 37 1569,17 11-352,-11-2-224,9 5-448,-6-8-161,-9-43-384,10 41 385,-10-41-385,6 33 192,1-8 32,-7-25-224,0 18 96,0-18-96,0 0-64,0 0 64,0 0-480,0 0-1186,0 0-1793,-13-19-994,7-4-63,6-2-64,0 25 4580,-12-33-1986</inkml:trace>
  <inkml:trace contextRef="#ctx0" brushRef="#br0" timeOffset="10277">3190 2238 7495,'0'0'4132,"34"-6"-1409,-11 6-577,19 10-449,-7-2-480,14 11-384,-49-19-833,41 15 609,-41-15-609,48 22 640,-48-22-640,37 20 641,-4 1-193,-33-21-448,20 15 577,-20-15-577,14 19 384,-14-5 129,0 4-161,0-18-352,-14 15 449,1 2-321,13-17-128,-16 17 128,16-17-128,-18 20 64,18-20-64,-15 24 32,15-24-32,-13 22 96,7 5-64,6-3 64,0-1-32,12 0 32,-12-23-96,16 19 64,-16-19-64,19 19 64,4-6-96,-23-13 32,23 9-352,7 7-865,-10-12-2947,14 1-801,-34-5 4965,30 0-5061,-30 0 5061,31 0-5156,0-13 383,-31 13 4773</inkml:trace>
  <inkml:trace contextRef="#ctx0" brushRef="#br0" timeOffset="10058">3200 2347 8744,'0'43'4100,"6"7"-1377,-6-3-1218,24 10-224,-11-10-192,6 7-192,-19-54-897,13 42 833,4-4-32,-10-13-129,-7-25-672,7 23 577,-7-23-577,0 0 352,0 0-352,0 0-160,0 0 160,-14 11-737,14-11 737,-18-21-1761,18 21 1761,-7-16-2755,7 16 2755,-17-30-4196,4-6-576,6-4-1,1-6 353,6 2 4420</inkml:trace>
  <inkml:trace contextRef="#ctx0" brushRef="#br0" timeOffset="10896">3863 2282 8584,'15'13'4484,"-15"9"-960,0-1-1090,12 18-736,-12 2-321,0 12-576,0-53-801,0 53 704,7 5-255,-2-3-161,-5-55-288,12 51 320,-12-51-320,14 45 225,13-6 31,1-12-96,-28-27-160,38 20 160,1-7-32,-39-13-128,41 6 160,-41-6-160,38 0 128,-38 0-128,37 0 97,-8-8-97,-5 0-353,-24 8 353,18-4-833,-18 4 833,7-17-2146,-7 17-2722,0 0 4868,13-19-4997,-13 19 0,0 0 4997,0-25-5092,0 25 5092,-4-16-2691</inkml:trace>
  <inkml:trace contextRef="#ctx0" brushRef="#br0" timeOffset="11202">3900 2482 9097,'0'0'4452,"24"5"96,11 1-3139,-1-6-384,-34 0-1025,49 0 481,-49 0-481,47 7-801,-47-7 801,47 0-2594,-4-4-1794,-43 4 4388,43 0-4453,-43 0 4453,28-6-4612,-28 6 4612,23-6-4164,-23 6 4164</inkml:trace>
  <inkml:trace contextRef="#ctx0" brushRef="#br0" timeOffset="11467">3912 2233 12556,'10'-13'4901,"17"13"-289,13 0-4068,-40 0-544,43 10-1569,-43-10 1569,53 10-4388,-4-3-225,-49-7 4613,58 11-4900,4-7 31,-62-4 4869,58 10-2274</inkml:trace>
  <inkml:trace contextRef="#ctx0" brushRef="#br0" timeOffset="11970">4375 2267 7591,'0'0'3876,"0"0"-1634,33 0-769,4-7-288,-37 7-1185,55 0 1282,1 0-353,12 0-161,-7 7-127,-61-7-641,61 14 769,-61-14-769,45 14 864,-45-14-864,40 25 705,-19-4-32,-12 8-257,-9-29-416,-9 25 513,-9 5-161,18-30-352,-25 28 448,1-1-352,-1-1-63,4-4-1,9 1-97,6-3 65,6-20 0,7 22-64,-7-22 64,15 18-32,8 2-64,5 2 96,2 0-64,-30-22 64,31 24 96,-31-24-96,26 24 193,-2 0 95,-24-24-288,13 21 256,-13-21-256,8 25 352,-8-25-352,-5 20 289,5-20-289,-12 19 352,12-19-352,-23 13 320,23-13-320,-31 15 257,-8-5-225,-8-4-417,8 7-1152,39-13 1537,-54 0-5061,54 0 5061,-40 4-5029,40-4 5029,-36 0-5253,36 0 5253,-26-6-5157,26 6 5157,-16-13-4580,16 13 4580</inkml:trace>
  <inkml:trace contextRef="#ctx0" brushRef="#br0" timeOffset="11717">4499 2392 8808,'5'28'4324,"-5"-28"-4324,9 38 3203,5 11-1217,-14-49-1986,7 40 1602,9 9-321,-16-49-1281,8 39 929,6 1-128,-9-11-225,4-3-31,-9-11-193,0-15-352,0 0 160,0 0-480,0 0-513,0 0 833,0-15-1665,-12-20-1218,12 35 2883,0-38-4228,-13-4-513,2-13 33,-4 2-65,-1-6 4357</inkml:trace>
  <inkml:trace contextRef="#ctx0" brushRef="#br0" timeOffset="12659">5120 2330 6054,'0'0'4292,"-6"14"-192,6 12-1634,0-1-512,0 22-641,0 1-384,0-48-929,0 58 544,0-58-544,0 59 449,6-1-257,-6-58-192,0 51 192,0-51-192,6 43 321,-6-43-321,0 31 320,4-6 64,-4-25-384,0 0 353,0 0-353,0 0 416,0 0-416,0 0 416,0-17-31,0 17-385,0-31 320,0-8-192,0 39-128,0-44 160,0 44-160,0-51 32,0 51-32,0-53 96,0 53-96,0-52 64,0 52-64,0-48-64,0 48 64,0-40 64,0 40-64,0-27 33,6 12-66,-6 15 33,0 0 0,0 0 33,0 0-33,21 25 0,-5 5-65,5 4 162,10 6-129,-31-40 32,34 37-65,-34-37 65,47 35 0,-3-1-64,-44-34 64,53 28 32,-53-28-32,47 23 32,-47-23-32,47 15 193,-47-15-193,39 8 192,-39-8-192,32 0 288,-8-8 32,-24 8-320,15-15 289,-11-10 31,-4-6-64,-6-7 0,-6-8-191,-4 0-226,16 46 161,-19-48-256,0 7-449,19 41 705,-25-40-1473,25 40 1473,-11-23-3363,11 23 3363,-16-20-5157,16 20 5157,0 0-5157,0 0 5157,-15-13-5157,15 13 5157,0 0-5125,0 0 5125,0 16-1473</inkml:trace>
  <inkml:trace contextRef="#ctx0" brushRef="#br0" timeOffset="13268">5810 2289 11050,'0'0'0,"4"23"4389,-4 6-962,0 0-1826,0 17-351,0-8-225,0 10-385,0-4 1,0 0-161,0-44-480,8 34 481,5-1-97,-13-33-384,12 27 192,10-6 32,-4-5-95,-18-16-129,26 11 160,-7-6-64,-19-5-96,25 0 64,-7 0-160,0-7-545,2 7-736,-20 0 1377,7-20-2915,5 6-1922,-12 14 4837,0 0-4932,15-26-1,-15 26 4933,7-14-4965,-7-3 3428</inkml:trace>
  <inkml:trace contextRef="#ctx0" brushRef="#br0" timeOffset="13770">5853 2107 10858,'17'11'4805,"4"-5"-129,13 8-2690,1-14-1441,14 11-994,-49-11 449,53 7-2722,-53-7 2722,54 8-4581,-54-8 4581,48 0-4708,-48 0 4708,47-4-4901,-47 4 4901,31-11-4900</inkml:trace>
  <inkml:trace contextRef="#ctx0" brushRef="#br0" timeOffset="13552">5882 2372 12556,'15'17'4420,"3"-2"-1409,1-5-2114,13 6-289,-32-16-608,30 9 353,3-1-898,3-1-1633,-36-7 2178,29 0-4292,-29 0 4292,22-4-4516,-22 4 4516,18-6-4452,-18 6 4452,9-19-4517,-9 19 4517,4-18-1345</inkml:trace>
  <inkml:trace contextRef="#ctx0" brushRef="#br0" timeOffset="15341">6103 1701 12011,'22'-14'4773,"2"3"-1506,-5-14-1089,15 12-769,-13-9-640,4 8-865,-3 8-1794,-7 1-2850,-15 5 4740,0 0-4773,0 0 4773,0 0-5093,0 0 5093,0 0-4996,0 0 2177,0-17 2819,0 17 0,0 0 0,0-20 0,0 20 0,11-13 0,-11 13 0,0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4-30T13:18:27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7840 619 3780,'0'0'2114,"0"0"-32,0 0-97,0 0-127,9 0-64,-9 0-129,0 0-127,0 0-1,11 0-63,-11 0-161,0 0-224,0 0-1089,0 0 929,0 0-929,0 0 769,0 0-97,0 0-127,0 0-545,0 0 448,0 0-63,-8 0-33,8 0 0,0 0-352,0 0 321,0 0 31,0 0 0,0 0-31,0 0-1,0 0-320,0 0 256,-12-6 0,12 6-64,-11-2 33,3 2-97,8 0 0,-15-8-32,15 8 0,-13-8 32,13 8 0,-11-10 0,11 10 1,-8-13-33,8 13 0,-13-15 0,13 15 0,-15-15-64,15 15-32,0 0 64,-16-12-64,16 12 96,-15-14-64,15 14 32,0 0-64,-16-13 64,9 4 0,-2 3-32,2-2-32,-6-2 129,-1 1-194,1-2 162,-4 3-162,6-2 130,-7 0-130,5-1 130,-6 1-65,6 0 0,0-2 32,0 1 0,0-1 0,0 1-32,-2-1 32,0-1-64,4-2 64,0 2-64,-1 0 64,1 0-64,1 0 64,-1 1-32,3-1 32,-5 2-32,3-1 32,-3 1-64,5-1 64,-5 1-32,5 1 32,-5-2-64,-2 2 32,4 2 0,-2-2-96,1 0 128,-2 1-96,1 0 96,13 9-32,-13-8-96,3 0 128,0 0-96,0 0 96,2 1 0,0 2-32,0-2 32,1 1-32,7 6 0,-14-12 0,14 12 0,-12-9 0,12 9 32,-9-9-96,9 9-97,-10-5-255,10 5-833,-11 0-2467,11 0-1665,0 0-288,0 9 5669,0-9 0,0 0 0,0 0 0,9 5 0,-9-5 0,10 1 0,-10-1 0</inkml:trace>
  <inkml:trace contextRef="#ctx0" brushRef="#br0" timeOffset="1">22 674 3267,'0'0'2178,"0"0"-384,0 0-97,0 0-127,0 0-129,0 0-159,0 0-1,0 0-96,0 0-256,0 0-129,0 0-95,0 0-705,-6-8 673,6 8-1,0 0-672,0 0 705,0 0-64,0 0-65,0 0-63,0 0-33,0 0-63,3-8-33,-3 8-64,0 0-64,0 0-63,0 0-1,0 0 0,0 0 0,0 0-192,0 0 128,0 0 0,0 0-31,6-8-1,-6 8-32,0 0 32,8-9-32,-8 9 32,0 0-32,12-11 0,-12 11 0,11-10 0,-3 2 0,0 1 0,2 1 32,2-4 33,-1 0-33,0 2 32,2-4-32,0 2 32,0-1-32,0 1-32,0 0-32,-13 10-32,13-11 64,-1-1 0,-1 2-160,2-1 160,3 1-160,-4 0 160,-12 10-64,13-11-96,-13 11 96,11-10 64,2 0-160,0 2 64,0-2 32,-1 2-32,-4-2 64,5 2-64,-2-1 64,-11 9-32,15-9 0,-4-1 0,5 0-32,-1 0 64,0-2-64,1 3 64,-2-1-64,1-2 32,-2 2 0,0 2 0,-1-2 0,-3 2 32,-1 2-64,1-1 64,-3 0-64,-6 7 64,15-11-64,-9 6 64,-6 5-64,16-11 64,-7 6-96,4-2 32,-5 0 0,5 1 0,-4-1 0,3 2 0,-2-1 0,-1 1 0,-1 0 64,-8 5 0,13-10-32,-13 10 64,13-10-32,-13 10 64,17-10-32,-17 10-64,16-13 192,-16 13-192,8-6-32,0-1 192,-1 2-192,-7 5 192,13-10-256,-13 10 225,8-5-97,-8 5-32,0 0-32,0 0-161,0 0-639,0 0-2147,0 0-2146,-12 12-128,4-2-32,-1 1-128,-3-1 3523</inkml:trace>
  <inkml:trace contextRef="#ctx0" brushRef="#br0" timeOffset="2">49 693 2819,'0'0'3203,"-23"0"64,23 0-2370,0 0-705,0 0 160,0 0-352,0 0 513,20 5 159,-2-2 97,-2-3 64,10 4 96,3-4-32,10 5-33,3-5-127,12 5-96,4-5-161,14 5-128,6-5 65,9 4-161,9-4 64,-96 0-320,104 5 225,2-5 191,7 7-128,1-4 97,6 6-33,1-5-32,4 3 33,0 0-97,3-1 0,-128-6-256,135 3 128,-135-3-128,141 4 128,4-4 32,4 0 33,1 0-65,9-4 32,-2 0 96,4 4-32,-2-5-31,2 5 31,-2-4-32,0 4-64,2-3 0,0 3 0,0-5-96,3 5 0,1-6 32,6 2-32,-2-1 33,2 2-1,2 0 32,1-6 64,2 3-192,1-1 256,-2 1-160,2-2 160,-5-1-192,0 1 225,-4 0-193,-1 1 96,-6 2 32,-7 2-64,-6-2-32,-10 5 0,-10 0-32,-9 0-32,-12 0 0,-16 0 0,-11 0-64,-17 5-256,-11-3-897,-21-2-3876,-9-2 32,-10-3-159,-12 5 95,-16-11 128,-2 6 4965,1-2 0,-4 1 0,8 2 0,-1 4 0,2 0 0,12 0 0,0 0 0</inkml:trace>
  <inkml:trace contextRef="#ctx0" brushRef="#br0" timeOffset="3">7815 688 2883,'0'0'1537,"0"0"65,0 0-65,8-8-31,-8 8-97,0 0 0,0 0-63,8-4-65,-8 4-96,0 0 0,0 0-64,0 0-96,0 0-32,0 0-128,0 0-97,-8 5-127,8-5-128,0 0-33,0 0-128,0 0 1,-8 7-65,8-7 32,0 0 33,-9 13-33,9-13-64,-14 15 0,4-7-63,0 4-1,-1-1-64,-2 2 32,0 2-64,0-2-64,2 0 128,-2 2-192,4-2 160,-2 2-160,-4-2 160,4 0-128,-4 0 0,4 2 97,-5-3-97,3 1 64,-2 2-32,4-4 32,1 1-64,-1 1 32,2-2-32,1 1 32,0-1-64,2 1 32,-1-2-32,1-1 32,1 1-32,-2-1 64,1 0 0,-1 1 0,-1-2-64,0 1 64,-2 1-64,2-2 64,0 2-64,0-2 32,0 0-32,0-1 32,0 1-32,-1 0 32,3 0-32,-4 0 0,4 2 128,-4 0-160,3-2 192,1 1-224,-1-1 224,2 0-224,5-8 224,-11 11-128,11-11 0,-8 12 0,8-12-32,-8 11 96,8-11-96,-7 12 64,7-12-32,-8 10 0,8-10 0,-5 10 0,5-10 0,-8 6 0,0-1 0,8-5 0,-15 10-32,15-10 64,-14 10-64,14-10 64,-15 8-32,15-8-32,-5 8 32,5-8 0,0 0 0,-5 10 32,5-10-32,0 0 0,0 0 0,0 0 64,-3 8-64,3-8 32,0 0 0,0 0-32,0 0 32,0 0-32,-8 9 0,8-9 0,0 0 0,0 0 0,-6 6-32,6-6-352,0 0-834,3-10-3746,2 0-65,3-1-64,6-1-128,-2-2 0</inkml:trace>
  <inkml:trace contextRef="#ctx0" brushRef="#br0" timeOffset="4">20 687 4708,'-8'0'2307,"8"0"-129,0 0-64,0 0-64,-11 0-161,11 0-159,0 0-225,0 0-223,0 0-257,0 0-225,0 0-95,0 0-160,0 0-33,0 0-128,0 0 1,9 0-33,-9 0-64,8 4-31,-8-4-65,9 3-32,-9-3-64,9 7 0,-9-7-32,12 9 0,-12-9-64,14 10 0,-7-5 0,1 2 0,-8-7 0,8 5 0,-8-5 0,10 5 32,-2-2 0,0 2 0,0 1-32,2-1 32,-2 0-32,0 0 32,0 0-32,-1 0 0,1 2 0,0-2 0,-8-5-32,15 11 32,-15-11-32,13 12-64,-13-12 224,11 9-224,-11-9 192,15 14-192,-15-14 192,15 11-192,-6-6 192,-1 2-96,4-1-64,-12-6 64,16 13-64,-16-13 64,15 10-32,-15-10 32,11 10-32,-11-10 32,13 10 0,-5-4 0,-8-6-32,13 12 64,-13-12-96,17 15 64,-11-7 0,2 0 32,-1 2-64,1-2 64,0 2-64,2-2 64,-2 4-64,-8-12 32,10 8 32,-1 2-64,-9-10 32,10 8-32,0 2 0,0 0 32,-1-2-64,1 2 64,-2-2-32,0-1 64,1 1-64,-1 0 64,-2-1-64,2-1 64,0 2-64,-1-1 32,-1 3 0,3-4 0,-3 3-32,1-1 32,-1 0 0,1 0 0,-1-1 96,2 3-160,2-2 160,-2-2-160,3 3 192,-2 0-224,0-2 192,0 1-160,2 0 32,-3-1 64,-8-7 0,13 13 32,-13-13 0,15 13 64,-15-13-64,13 13 33,-7-4 31,2-3-32,-8-6-64,15 15 32,-9-7-64,1-1 32,-2 1-32,-5-8 32,13 11-64,-13-11 32,11 12 0,-11-12 32,0 0-32,12 10 32,-12-10 0,0 0-32,13 10 0,-13-10 32,13 10-32,-13-10 0,0 0 64,0 0-64,11 11 0,-11-11 0,10 10 32,-10-10 0,11 8 32,-11-8 64,10 7-32,-10-7 0,8 3 33,-8-3-33,0 0-96,0 0 64,7 3 0,-7-3-32,0 0 0,0 0 0,0 0-192,0 0-545,0 0-2850,0 0-1634,3-8-256,-3-3-33,-3-1 5478,3 1 0,-4-1 0,4 1 0,0 2 0,-3 1 0,3 8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4:46.122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91 326 5605,'0'0'4164,"0"23"-1473,12 6-417,-12-6-352,6 16-321,-6-7-384,0 14-448,-8-6-192,3 7-289,-4-4-32,-2-3-192,0-1 128,2-3-160,1-6-32,2-7 97,2-4 31,4-5 128,0-14 32,0 0 33,0 0-1,9-22 0,-9-2 0,0-4-31,4-9-193,-4-5 0,0 0-128,0-3 96,5 4-128,-5 3 96,0 5-96,6 5 96,-6 8 64,0 20-128,11-19 32,-11 19 0,18 11-32,-2 5 32,5 4-64,7 9-32,6 3 128,9 4-128,1-1 128,5 0-64,-4-3 64,1-5-96,-5-6 192,-7-6 32,-1-5 32,-13-5 96,-1-5-31,-19 0-1,6-33-96,-6 8 160,-7-10-160,1-3 1,-4-7-161,10 45 0,0-41 32,0 41-32,-11-41-64,11 5 128,0 36-64,0-28 32,0 28-32,5-20-160,-5 20 160,0 0-449,0-15-704,0 15 1153,0 0-2787,0 20-2273,0-20 5060,0 0-5029,0 21-224,0-21 5253,0 0-5125,0 0 5125,15 25-1057,-15-25 1057</inkml:trace>
  <inkml:trace contextRef="#ctx0" brushRef="#br0" timeOffset="735">1087 312 6342,'0'0'0,"0"0"4292,0 0 160,0 14-2242,0 23-672,-16 0-225,6 17-544,-9 2-225,2 12-159,-2 0-33,2 0-160,2-11 32,3-5-160,12-52-64,-11 40-32,5-8 96,1-7-160,5-25-128,0 17-256,0-17-481,0 0 961,0-21-1698,0-10-1281,0 31 2979,5-33-4644,5-6 32,-1-10 95,2 3 2019</inkml:trace>
  <inkml:trace contextRef="#ctx0" brushRef="#br0" timeOffset="989">1136 383 8936,'0'0'0,"22"0"4581,11 5-1506,-2 21-961,-2-2-609,-29-24-1505,31 40 801,-3-1-128,-28-39-673,28 49 384,-28-49-384,22 52 352,-22-52-352,18 52 256,-9-1 129,1 0-97,-10-51-288,4 44 224,4 1 161,-4-6-225,2-4 32,0-7-128,-6-28-64,6 18-32,-6-18 32,4 16-352,-4-16-513,0 0-833,5-22-1313,-5 22 3011,0-26-4804,0 26 4804,-9-26-4933,-3-6 1,-7 2 1184,-3-2 3748,22 32 0</inkml:trace>
  <inkml:trace contextRef="#ctx0" brushRef="#br0" timeOffset="1286">1020 771 10986,'0'0'0,"0"0"4709,0 0-1730,22 0-1538,18 4-480,6-4-609,4-8-1152,6 8-1923,-1 5-1825,-7-5-193,-48 0 4741,41 0-4708,-8 0 800,-33 0 3908</inkml:trace>
  <inkml:trace contextRef="#ctx0" brushRef="#br0" timeOffset="1567">1702 488 4580,'14'0'3972,"-14"0"192,0 0-4164,-6 22 2210,6 13-736,-15-2-225,15 16-417,-10 0-255,10 7-193,0-56-384,0 52 513,0-52-513,16 52 576,-16-52-576,12 39 513,-12-39-513,25 36 673,0-16-1,-25-20-672,35 15 737,5-15 96,-40 0-833,39-6 800,-1-16-31,-38 22-769,33-26 481,-2-13-1,-31 39-480,21-41 256,-2-7-128,-11-1 97,-8 2-193,0 47-32,0-41 128,-5 7-192,-1 7 32,2 9-289,-5 4-287,9 14-898,0 0-2561,0 0-1090,0 0-256,0 0 128,0 0 480</inkml:trace>
  <inkml:trace contextRef="#ctx0" brushRef="#br0" timeOffset="2426">2292 172 9673,'0'0'4805,"31"0"63,13 11-3202,2-7-513,13 13-609,3 3-1056,-62-20 512,50 15-2659,-50-15 2659,54 18-4772,-54-18 4772,47 18-4933,-47-18 4933,39 14-4996,-39-14 4996,34 17-4837,-12-8 4837,-22-9 0</inkml:trace>
  <inkml:trace contextRef="#ctx0" brushRef="#br0" timeOffset="2020">2652 528 9769,'5'-20'4581,"-5"-2"-1603,0 22-1536,12-26-257,-12 26-1185,0 0 801,-25-14-225,10 14-191,15 0-385,-28 0 224,28 0-224,-25 14 192,25-14-192,-35 16 96,3 8-64,-11 6 192,14 8-128,3 5 129,26-43-225,-19 48 96,7 1 160,12-1-64,0-3 128,18-5-31,-18-40-289,22 31 192,-22-31-192,30 24 224,4-7-96,-34-17-128,38 10 192,3-10-64,-41 0-128,37 0 65,-37 0-65,37-5 96,-6-1-257,1 1-351,-10-10-833,9 7-2050,-13-7-1634,-6-7-64,1-2 32,-7-8 673</inkml:trace>
  <inkml:trace contextRef="#ctx0" brushRef="#br0" timeOffset="2735">3132 609 9577,'6'34'4965,"-1"2"-65,0-5-2273,4 14-1794,-4-7-225,7 4-63,-12-42-545,8 34 256,-8-34-256,12 29 192,-3-9-96,-9-20-96,0 0-32,19 11-544,-19-29-1154,0 18 1730,10-19-3844,-10-10-1120,-6-10-97,0-1 0,6 40 5061,-10-48-3331</inkml:trace>
  <inkml:trace contextRef="#ctx0" brushRef="#br0" timeOffset="2918">3159 195 12332,'28'-39'4900,"8"4"-255,4 3-4549,9 3-1698,-8 5-2946,-2 3-353,-6 12-31,-12 4-161,-21 5 4196</inkml:trace>
  <inkml:trace contextRef="#ctx0" brushRef="#br0" timeOffset="3184">3566 555 11211,'8'39'4772,"-1"6"-1729,-7-16-1377,18 7-513,-12-13-224,5 0-97,-6-9-287,-5-14-129,10 14-95,-10-14-65,5-14-96,-5-6-96,0-12-96,-6-8 128,1-8-128,-1-7 64,-1-2-64,0 3 32,1 4-32,0 10 64,6 10 0,-8 16-32,8 14 0,0 0 32,-4 33-64,4-5 96,7 3-96,5-1 64,6 0-32,5-8 160,6-6-32,7-12 65,3-10 63,-39 6-256,47-15 192,6-10 32,-3-2-32,-1-6 97,-2 4-193,-3 3 64,-3 7-96,-2 13 0,-7 14 0,-7 12 0,3 12 32,-6 14 32,8 10-64,-1 5 33,4 5-130,-4 0 98,1-3-33,-2-4 64,-5-5-160,-2-10-161,-9-11-479,1 4-2499,-13-21-2210,0-16-129,0 0-95,0 0 5637,-12-15-5669,12 15 5669,-7-25-1730</inkml:trace>
  <inkml:trace contextRef="#ctx0" brushRef="#br0" timeOffset="4731">12 1861 9161,'0'0'4356,"0"0"-1634,0 14-832,0-14-384,4 32-546,-4-4-223,0 14-288,0 6 31,0 11-192,0 3-31,-4 1-97,4-63-160,0 60-32,0-60 32,-6 52 160,6-9-32,0-43-128,-5 33 320,5-33-320,0 17 289,0-17 63,0 0 32,10-35-63,-10-3 63,10-6-96,-10-7 0,9-4-256,-9 55-32,0-57 0,8 0 65,-8 9-97,5 8 96,-5 8-128,0 32 64,0-22 64,4 5-161,-4 17 130,0 0-1,0 0-32,0 0-97,24 11 226,-9 10-226,7 8 130,-22-29-33,31 36-97,-31-36 97,37 45 0,-37-45 0,45 47-64,1 4 64,3 2 32,-49-53-32,47 46-160,0-6 192,-7-6 32,-40-34-64,34 23 193,-34-23-193,34 10 256,-12-10 64,1-12 64,-9-12-63,-2-13 63,-12 37-384,0-43 288,0 43-288,0-56 161,0 56-161,-9-55 160,-5-4-96,4 4-32,-6 7-128,5 8 0,-5 10-193,16 30 289,-7-24-448,7 24-449,0 0 897,-13-20-1954,13 20-1665,0 0 3619,0 0-5381,0 17 160,0-17-96,10 16 352</inkml:trace>
  <inkml:trace contextRef="#ctx0" brushRef="#br0" timeOffset="5902">982 1828 9321,'-15'-5'4772,"15"5"-4772,0 0 4837,28-14-2371,-28 14-2466,34 0 641,-34 0-641,40 0 0,-40 0 0,44 0-1634,12 5-2786,-56-5 4420,53 9-4772,-3-1-1,-4 5-192,-46-13 4965,41 6-1473</inkml:trace>
  <inkml:trace contextRef="#ctx0" brushRef="#br0" timeOffset="5387">985 1906 9225,'4'31'4452,"-4"-7"64,-6 2-3042,11 14-674,-5-40-800,0 40 833,8 5-224,-8-45-609,6 44 448,8-2 65,-14-42-513,13 37 384,8-3 64,1-9-95,6-4-33,-28-21-320,29 11 288,-29-11-288,34 11 225,-34-11-225,37 4 128,-37-4-128,31 0 128,3 0-32,-34 0-96,25 0 96,0 0-160,-25 0 64,13-4-416,-13 4 416,16 0-1025,-16 0 1025,0 0-2851,0 0 2851,-4-14-4901,4 14 4901,0 0-5029,-13-22-63,13 22 5092,-14-13-5125,2-9 4292,12 22 833</inkml:trace>
  <inkml:trace contextRef="#ctx0" brushRef="#br0" timeOffset="5715">1005 2115 7655,'0'0'4420,"24"-15"65,7 15-2596,-2-9-735,14 9-418,1 0-736,-5 0-1249,-39 0 1249,46 0-3107,-11 0-1313,-6 0-192,-29 0 4612,21-5-4517,-21 5 4517,0 0-2434</inkml:trace>
  <inkml:trace contextRef="#ctx0" brushRef="#br0" timeOffset="6121">1677 1990 7335,'0'35'4484,"11"7"-64,2 11-2113,-13-53-2307,4 43 1153,13 11-32,-17-54-1121,8 42 832,7-1 33,-15-41-865,8 31 577,5-5-33,-9-11-127,-4-15-417,0 0 288,6 16-320,-6-16-577,0 0-832,-17-16-1602,12 1-1793,-1-5-129,0-9-32,2-5 577,-2-14 4420</inkml:trace>
  <inkml:trace contextRef="#ctx0" brushRef="#br0" timeOffset="6371">1674 1751 10762,'17'0'4805,"3"5"31,5-5-3619,18 13-576,6-2-64,0 8-129,2-2-320,-5 5-32,-2 0 96,-10-1-160,-8 3 257,-26-24-289,14 22 192,-14-22-192,0 20 320,0-20-320,-5 20 224,5-20-224,-12 18 385,-14-3-161,26-15-224,-37 14 224,-3-1 64,40-13-288,-44 11 193,1 0-1,43-11-192,-45 9 128,8 0-32,37-9-96,-40 10-448,12-10-1506,28 0 1954,0 0-5157,-18 0 0,18 0 5157,0 0-5381,0 0 5381,0 0-5349,16-17 2306</inkml:trace>
  <inkml:trace contextRef="#ctx0" brushRef="#br0" timeOffset="7023">2550 2034 6246,'0'0'4452,"0"0"-4452,-18-14 4388,-4 6-2370,6 19-673,16-11-1345,-28 12 1057,28-12-1057,-23 31 801,-2 6-288,6 11-129,7 4-288,12 4 32,6-4-128,18-6 192,11-11 1,17-10 95,-52-25-288,56 8 384,-56-8-384,62-5 481,-3-15 127,-59 20-608,56-26 609,-14-13 64,-15-1-225,-27 40-448,10-46 512,-24 1-127,-9 3-65,-24 4-192,-7 11-160,-4 1-705,11 18-928,0-3-1794,19 11-1794,28 0 0,0 0 5253,-10 22-5349,32-5 448,-22-17 4901</inkml:trace>
  <inkml:trace contextRef="#ctx0" brushRef="#br0" timeOffset="7876">2886 1975 6919,'0'0'4868,"-14"0"-63,14 0-2083,40-10-864,-9-3-577,22 13-192,0-9-544,15 9-65,-68 0-480,68-11 32,-68 11-32,63 0-288,-1 0-833,-21-5-1730,1 10-2113,-42-5 4964,28 6-5093,-11 1 32,-17-7-128,14 7 5157,-14-7 32</inkml:trace>
  <inkml:trace contextRef="#ctx0" brushRef="#br0" timeOffset="7454">3145 2026 7687,'7'41'4485,"-7"3"-1,8-3-2723,5 15-543,-3-12-225,7 3-97,-6-11-223,4-2 0,-6-14-161,1-3 1,-10-17-321,0 0-545,0 0-896,0-15-1762,0 15 3011,-10-23-4900,-1-11-97,11 34 4997,-16-42-4997,-1-6 417,17 48 4580,-24-52 0,24 52 0</inkml:trace>
  <inkml:trace contextRef="#ctx0" brushRef="#br0" timeOffset="7922">3628 1954 6887,'0'0'0,"0"29"4420,-5 2-32,5 2-2338,14 15-1153,-14-48-897,5 45 832,10 7-191,-15-52-641,9 43 545,-9-43-545,18 42 640,-9-10-127,-9-32-513,14 26 608,-9-10-63,-5-16-65,0 0-480,0 0 353,0 0-161,-15-14-32,0-11-192,15 25 32,-19-32-96,-2-8-128,21 40 224,-19-43-225,19 43 225,-22-48-352,22 48 352,-13-49-256,0 0-65,13 49 321,0-44-384,0 44 384,0-40-224,0 40 224,13-32-256,6 3 256,9 4-32,12 5 256,0 5-192,4 7 160,5 2 64,-4 6 33,4 9-1,-14 4 0,-1 0 32,-19 9-224,-15-22-96,4 21 225,-8 4-161,-12-3 96,16-22-160,-22 21-32,-11 1 128,33-22-96,-31 20-96,-6 3 32,10-1 64,3 4-96,24-26 96,-21 24-64,8 5 0,13-29 64,-4 28-32,4 3-33,0-31 65,14 28-32,4-4 0,7-4 0,-25-20 32,32 16 0,2-6 32,-34-10-32,41 7-96,-8-7-608,5 0-1442,-38 0 2146,25-5-4837,5-9-32,-30 14 4869,26-18-4932,-26 18 4932,23-27-4965,0-3 3812,-23 30 1153</inkml:trace>
  <inkml:trace contextRef="#ctx0" brushRef="#br0" timeOffset="8972">4232 1878 11979,'32'5'5221,"10"-5"-288,11 4-4100,6 3-2947,-59-7 2114,66 0-4645,0-7-191,-2 0-417,-10-13 32,-9-2 5221,-6 0 0,-8 3 0,-31 19 0,18-28 0,-5 7 0,-13 21 0,4-25 0,-4 25 0,0 0 0</inkml:trace>
  <inkml:trace contextRef="#ctx0" brushRef="#br0" timeOffset="8472">4263 1952 11851,'0'26'4837,"7"1"-33,-2 3-4291,9 9-193,-14-39-320,12 37 288,2 3 65,0 0-193,-14-40-160,17 40 320,-3-5-32,4-2 129,0-8-1,4 0 65,-1-10-33,8-2-31,0-9-97,-29-4-320,36 0 224,6 0-32,-6-9-96,2 3-96,-8-5-256,-30 11 256,32-6-705,-14-8-800,-18 14 1505,26 0-3171,-26 0-2082,9-16-32,-9 16-64,-10-31 128,10 31 5221,-16-25 0</inkml:trace>
  <inkml:trace contextRef="#ctx0" brushRef="#br0" timeOffset="8800">4284 2111 12364,'29'4'4836,"8"-10"-1633,9 6-2050,-5-5-352,3 1-929,0 4-1538,-16 0-3010,-6-13-225,-22 13 65,14-22-129,-14 22 4965,-6-14-1185</inkml:trace>
  <inkml:trace contextRef="#ctx0" brushRef="#br0" timeOffset="9768">4901 1881 6470,'0'0'4484,"27"-14"257,4 1-1922,19 13-1378,-4-14-352,17 14-192,3-9-257,0 9-191,-4 6-129,-62-6-320,52 9 256,-52-9-256,46 11 160,-17 2 1,-7 2-33,-18 3-96,-8-1 192,4-17-224,-16 17 64,16-17-64,-26 13 160,26-13-160,-28 15 0,-3-3 128,31-12-128,-27 12-96,0-3 192,10 0-160,17-9 64,-18 11-96,18-11 96,0 14-32,0-14 32,10 19-64,-10-19 64,18 23 0,10 3-96,3 6 96,-31-32 0,36 34-64,5 2 64,-41-36 0,39 37 0,0-2 160,-39-35-160,32 32 128,-32-32-128,27 29 224,-27-29-224,11 24 289,-11-3 31,0-21-320,-7 17 320,7-17-320,-25 12 353,25-12-353,-32 8 256,-13-2-32,-6-1-96,51-5-128,-52 0 32,1 4-224,6-4-513,10 0-1345,6 0-3074,29 0 5124,-21 0-5157,21 0 5157,0 0-5317,0 0 5317,7-29-5285,-7 29 5285,22-22-2851,-22 22 2851</inkml:trace>
  <inkml:trace contextRef="#ctx0" brushRef="#br0" timeOffset="9503">4963 1869 8072,'6'26'4548,"-6"-26"-4548,7 32 3523,7 16-1345,-14-3-416,0-45-1762,20 58 1313,-11-5-320,-9-53-993,21 56 737,-8-8-225,-13-48-512,19 44 481,-7-9-225,-12-35-256,15 27 256,-8-8-128,-7-19-64,0 0-224,0 0 160,0 0-576,0 0-449,0 0 1025,-7-31-2338,2 10-2531,5 21 4869,-13-25-4997,13 25 4997,-15-29-4996,-1-2-97,0-3 4324</inkml:trace>
  <inkml:trace contextRef="#ctx0" brushRef="#br0" timeOffset="10331">5831 1974 10282,'0'0'4644,"9"38"-736,-15-9-2691,10 17-480,-4 1-257,0-47-480,6 55 417,-1-4-129,5-3 160,-3-10-63,-7-38-385,11 31 480,-5-11-64,-6-20-416,0 0 481,0 0 31,0 0-95,0 0-417,10-22 352,-17-7-192,7 29-160,-6-38 96,-3-6-128,9 44 32,-8-47 0,0-1-64,2 5 64,1 6-160,5 8 96,0 29 64,0-15-128,0 15 128,0 0-96,24 12 32,-5 11-32,8 6 96,-27-29 0,38 34-64,-1-1 160,9 2-32,3-4 96,-49-31-160,52 21 192,0-5 96,-52-16-288,48 4 353,-5-8-1,-43 4-352,30-15 352,-1-6-63,-13-13 31,-10-6-128,-6-7-64,-14-3-64,0 1-192,14 49 128,-17-46-288,17 46 288,-12-36-865,-9 0-1281,21 17-2434,0 19 4580,0 0-5317,-16-14 32,16 14-64,0 14 1505</inkml:trace>
  <inkml:trace contextRef="#ctx0" brushRef="#br0" timeOffset="10862">6673 1990 6310,'0'25'4452,"19"-3"257,-9 10-2723,-5-6-129,1 17-63,-14-9-353,8 11-256,-7-7-384,7 2-160,-12-6-289,12-2-64,6-5-191,4-4 63,8-6-64,2-5 96,7-5-64,2-7 32,4 0 0,-1 0-32,-4-7 1,6 1-33,-34 6-96,30-5 64,1 5-192,-5-4-225,-5-1-640,4 11-1089,-25-6-1953,25-12-1122,-25 12 5157,0 0-5285,19-25 64,-19 4 1249</inkml:trace>
  <inkml:trace contextRef="#ctx0" brushRef="#br0" timeOffset="11459">6623 1914 9513,'40'20'4644,"-2"-20"161,5 0-3107,16 0-802,-2 0-735,-1 0-2019,-1 0-2434,-55 0 4292,46 5-4645,-19-5-95,0 0-33,-27 0 3364</inkml:trace>
  <inkml:trace contextRef="#ctx0" brushRef="#br0" timeOffset="11223">6681 2169 9801,'0'0'0,"0"0"4901,0 0 64,38 0-3236,-6-13-448,11 13-192,-5 0-384,5 6-545,-43-6-160,40 7-768,-40-7 768,28 0-2787,-28 0 2787,22 0-4933,-22 0 4933,21 6-5028,-21-6 5028,0 0-5093,0 0 64,9-24 4036</inkml:trace>
  <inkml:trace contextRef="#ctx0" brushRef="#br0" timeOffset="11678">6715 1610 13132,'21'-24'5189,"21"-3"-160,9-8-3716,4 2-2562,5 2-3491,-9 8-257,-25 0-224,-26 23 5221,16-14-5253,-20 0 2050,4 14 3203,-16-9 0,-8 3 0,24 6 0,-24 0 0,-12 0 0,9-5 0,9 5 0,18 0 0,0 0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5:03.823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139 530 5349,'0'0'3780,"0"0"-994,0 0-512,0 0-2274,0 0 1890,0 0-288,19 17-353,-19-17-1249,0 0 1089,10 29-192,-1-3-96,-4 12-129,-11 9-191,6 8-97,-11 0-160,7 5 32,4-60-256,-10 55 97,2-6 31,8-49-128,-15 41 0,15-41 0,0 31 160,-4-11 0,4-20-160,0 0 256,0 0-32,0 0-224,0 0 225,0 0-225,4-28 256,-4-1-64,0-11 32,0 40-224,0-48 64,5-6 0,-5 54-64,0-57-32,9-3 0,-2 5 32,11 4-32,-11 10 64,9 7-96,-8 9 160,5 10-192,-13 15 160,19 0 32,-13 22-160,3 5 96,-9-27-32,13 37-64,2 11 64,-15-48 0,28 50-96,-2 6 128,-26-56-32,40 52-64,0-4-64,-40-48 128,49 38 64,-4-8-32,3-13 96,-7-17 64,-5-8 1,-6-13 31,-8-9 0,-10-10 64,-8-5-95,-4-5-97,0 50-96,-10-51 160,-2 6-160,0 4 64,0 7-128,-2 8 0,5 12-385,9 14-576,-15 0-1633,6 15-2467,5-1 0,4 1-96,0-15 64,6 25 2723</inkml:trace>
  <inkml:trace contextRef="#ctx0" brushRef="#br0" timeOffset="656">949 430 6470,'14'29'4292,"-18"-3"32,-4 8-2370,8 15-737,0-49-1217,-5 51 1185,5-51-1185,0 58 801,0-58-801,0 58 609,0-58-609,11 58 416,-11-58-416,6 48 320,-6-48-320,15 46 417,1-11-1,12-3 97,-7-10-97,16-2 0,-37-20-416,29 13 385,8-3-129,-37-10-256,33 5 192,-33-5-192,32 0 128,-32 0-128,26 5 32,-5-5-192,0 0-384,-21 0-705,0 0 1249,23-19-2627,-23 19 2627,0 0-4804,0-32-1,0 13-64,0-6-31,0 25 4900,0-24-801</inkml:trace>
  <inkml:trace contextRef="#ctx0" brushRef="#br0" timeOffset="1000">921 676 7271,'28'-9'4228,"0"15"32,-28-6-4260,42 7 1665,-2-7-543,10 8-386,-8-1-1088,-42-7 352,41 0-1826,-4 0-2338,-2 0-32,-17-10-128,-2 4 32,-16 6 4292,0-19-128</inkml:trace>
  <inkml:trace contextRef="#ctx0" brushRef="#br0" timeOffset="1218">942 432 12172,'0'0'4996,"0"0"-4996,21 6 4837,15-6-3556,-5 0-640,-31 0-641,46 0-128,-46 0 128,50 10-2179,7-4-2657,-7 0 31,3-1-320,-6-5 161,1 5 3074,-48-5 1890</inkml:trace>
  <inkml:trace contextRef="#ctx0" brushRef="#br0" timeOffset="1640">1562 530 6502,'0'0'4164,"-10"28"-416,-1-13-1442,11 20-673,0-35-1633,0 34 1378,0 19-225,-11-4-417,11 11-191,-12-7-193,12-53-352,0 55 353,-9-11-193,9-44-160,0 36 192,-9-12-32,9-24-160,0 14 256,0-14 1,13-18-1,2-12 64,-15 30-320,8-38 224,-8 38-224,13-50 321,-13 50-321,5-53 128,-5 53-128,11-59 192,-11 59-192,0-62 64,0 6-96,0 56 32,-6-48 64,6 48-64,-13-38-32,8 7 96,5 31-64,-13-17-96,13 17 96,0 0 32,0 0-32,15 15-96,1 10 160,3 7-160,9 5 160,4 6-160,7-1 128,-39-42-32,44 41 0,-44-41 0,43 36-128,-43-36 128,53 32 64,-53-32-64,46 24 64,3-5 160,-9-10 32,-40-9-256,37 0 353,-7-8 31,-30 8-384,20-16 352,-11-12 97,-4-6-161,-5-6 32,-11-8-95,11 48-225,-11-47 32,0-2 32,-2 5-224,13 44 160,-15-37-289,15 37 289,-7-26-1249,-11-2-2018,11 15-1954,7 13-128,0 0 96,0 0-64,0 0 5317,0 0-2114</inkml:trace>
  <inkml:trace contextRef="#ctx0" brushRef="#br0" timeOffset="2239">2315 882 9161,'0'0'0,"0"0"4836,0 0-4836,0 0 4869,0-25-2179,0-7-1152,6 4-481,-6-14-256,0 42-801,7-46 544,-2-3-224,-5 49-320,13-49 385,-4-2-129,7 9 64,-16 42-320,9-40 225,-9 40-225,16-31 320,-16 31-320,13-25 160,4 13 32,-17 12-192,14-5 224,4 10-95,-18-5-129,19 15 64,6 10-96,0 8 96,4 7-128,-29-40 64,29 47 64,2 2-96,-2 3 32,-1 1-64,-3-4 96,-6-6-32,-5-5-32,-7-7-1,-1-6-63,-6-25 96,0 15-96,0-15-192,0 0-289,-22 0-544,22 0 1121,-21-31-1793,11 10-481,-18-19-609,12 14-160,-17-14 64,12 17 96,21 23 2883,-37-29-2210,9 14 1185,28 15 1025,-36-5 128,36 5-128,-32-6 1025,32 6-1025,-26 6 1826,-2-6 576,12 9 129,16-9-2531,-16 0 2722,16 0-223,0 0-577,0 0-1922,24 13 1409,-2-13-320,16 5-352,-1 0-737,-37-5 0,39 0-1666,6 0-3170,0 0-65,-45 0 4901,40-5-5157,-3 5 64,-10-9 1730,-27 9 3363</inkml:trace>
  <inkml:trace contextRef="#ctx0" brushRef="#br0" timeOffset="3067">2995 445 6470,'0'0'0,"0"0"4132,0 0 288,0 0-4420,0 0 2338,-6 14-640,6 6-353,0 13-512,0 6-128,0-39-705,5 49 576,-1 2-95,-4-51-481,12 57 384,-12-57-384,13 54 417,14 0-33,-5-9-64,19-7 97,-41-38-417,40 26 384,11-7 32,-51-19-416,45 0 545,8-5-65,-9-18 33,-1-9-97,-9-10 1,-34 42-417,22-47 288,-10-9-64,-12 56-224,0-55 224,0 55-224,-5-51 64,5 51-64,-13-45 96,-3 9-224,16 36 128,-21-27-288,21 27 288,-17-15-993,-4-1-1505,21 16-2691,0 0-192,0 0 64,15 14-160,4-14 1761</inkml:trace>
  <inkml:trace contextRef="#ctx0" brushRef="#br0" timeOffset="3926">3990 570 7175,'12'-14'4356,"-2"0"-1025,-10-8-640,0 22-449,0-26-801,0 26-1441,0 0 993,-10-18-384,-3 18-97,-9-5-128,-2 10-127,-7 7 31,-6 8-224,37-20-64,-32 24 192,-4 9-192,9 6 96,27-39-96,-24 43 64,11 1 97,13 2-65,4-4 32,20-4 160,6-5-64,16-4 129,3-9-97,-49-20-256,56 15 256,-6-7-64,-50-8-192,53 5 192,-7-5-192,-10-13-640,-36 13 640,37 0-1794,-19-20-2498,-18 20 4292,19-20-5093,-1-4-96,5-9 32,-23 33 5157,15-36-4676,-15 36 4676</inkml:trace>
  <inkml:trace contextRef="#ctx0" brushRef="#br0" timeOffset="4380">3608 29 12396,'0'17'4868,"17"5"-1633,-3-10-1601,28 14-449,5-4-737,-47-22-448,55 20-1217,-55-20 1217,64 23-4484,-64-23 4484,69 25-4708,-7-7-193,-62-18 4901,74 19-4965,-2-7 1474</inkml:trace>
  <inkml:trace contextRef="#ctx0" brushRef="#br0" timeOffset="4646">4453 596 9609,'6'19'4741,"-2"2"-97,-4 3-2178,18 18-1345,-12-8-128,13 6-96,-7-4-288,7-1-1,-7-10-95,5-4-65,-17-21-127,0 0-321,17 12-97,-17-12-928,0 0 1025,0-24-3267,-5-5-1857,1-10-33,4 39 5157,-9-46-5285,9 46 5285,-10-52-5317,-1-7 3619</inkml:trace>
  <inkml:trace contextRef="#ctx0" brushRef="#br0" timeOffset="4880">4448 206 10025,'25'-37'4773,"-25"37"-4773,34-40 4740,3-4-2401,9 12-2179,0 5-1313,-3 13-3075,-43 14 4228,36-11-4581,-3 19-127,-15 5-129,-5 16 2307</inkml:trace>
  <inkml:trace contextRef="#ctx0" brushRef="#br0" timeOffset="5161">4790 445 9577,'0'18'4356,"6"10"96,1 4-3106,-7-5 63,13 10-256,-13-8-32,14 8-256,-14-8-64,13 5 32,-13-34-833,4 26 576,4 3-31,-2-7-225,2-2-64,-3-6-64,-5-14-192,0 0 192,0 0 1,0 0-1,0 0-32,0 0-160,0-31 32,-5-1 32,-8-12-32,-2-3-160,-4-4 32,3 2-64,16 49 160,-19-46-96,1 7-97,18 39 193,-14-30-64,14 30 64,-10-20-160,10 20 160,0 0-64,0 0 32,0 0 32,0 0 0,7 24-64,9-3-32,6 3 160,-22-24-64,29 21-32,11-4 160,-40-17-128,40 11 0,4-7 128,-1-4 0,-43 0-128,46-9 161,-5-6 63,-3-2-160,-7 0 192,-9 2-192,-22 15-64,24-8 192,-24 8-192,15 0 128,-1 9-96,-3 10 129,2 10-129,-3 6 64,5 9-32,4 6 96,11 4-96,-30-54-64,35 54 160,-35-54-160,42 52 160,1-4-96,-43-48-64,43 43 161,7-3-97,-13-7-128,-37-33 64,43 25-641,-43-25 641,0 0-3780,21 15-1729,-21-15 5509,0 0-5637,13-15 5637,-13 15 0,0 0 0,-6-24 0,6 10 0,-7 0 0,7 14 0,0 0 0,0 0 0</inkml:trace>
  <inkml:trace contextRef="#ctx0" brushRef="#br0" timeOffset="7144">7 1958 6374,'0'0'0,"-6"-29"3876,6 14-1090,0 15-383,26-25-866,3 25-352,8-12-192,-37 12-993,46 0 801,1 6-128,6 8-161,-3 1 193,0 7-257,-13-1 161,-37-21-609,29 30 544,-29-30-544,9 22 577,-9-22-577,0 30 480,0-30-480,-7 21 449,-12 1-1,-6-5-256,-12-2 0,-6-5-63,43-10-129,-42 4 64,-3-4 0,45 0-64,-38 0 32,38 0-32,-43 0-32,11-4-385,1 8-512,7-8-1057,24 4 1986,0 0-3395,-4 20-1569,4-20-33,29 13 0,5-13 641</inkml:trace>
  <inkml:trace contextRef="#ctx0" brushRef="#br0" timeOffset="6925">176 1966 8296,'-14'28'4356,"5"15"-1409,-10 3-801,19 20-609,0-4-448,0-62-1089,12 71 833,-12-71-833,15 64 416,1-2-31,-16-62-385,22 52 256,-3-11-96,-19-41-160,23 27 224,-7-9-63,-16-18-1,0 0-192,0 0-385,0 0 417,0 0-1025,0 0 1025,-22-21-2050,-2-13-960,24 34 3010,-25-39-4164,25 39 4164,-21-46-4613,21 46 4613,-29-55-4516,10-2 1377</inkml:trace>
  <inkml:trace contextRef="#ctx0" brushRef="#br0" timeOffset="7550">789 2100 9961,'0'0'4357,"0"0"-1218,8 23-1570,-17-9-288,9 18-224,-9 1-288,9 13-32,-11-3-225,11-43-512,0 50 513,-7-2-225,7-1 64,13-9-256,4-6 96,11-10-63,-28-22-129,32 12 160,-32-12-160,37 0 160,5-4 0,-42 4-160,44-17 256,-1-10-31,-43 27-225,34-36 320,-34 36-320,28-44 128,-15-5 128,-8-6-192,-5 55-64,-8-56 224,-12 2-127,-3 8 31,23 46-128,-38-40 32,-3 11 0,-2 13-256,3 16-577,1 5-1409,13 15-2915,9 8-32,17-28 5157,-17 27-5253,17 3-64,0-30 5317,22 23-3107</inkml:trace>
  <inkml:trace contextRef="#ctx0" brushRef="#br0" timeOffset="8410">1287 2014 6983,'14'-16'4612,"13"8"193,19 8-2243,5-16-736,26 16-417,-77 0-1409,73-11 1057,9 11-512,-4 0-866,-12-6-1280,-2 10-2147,-64-4 3748,46 5-4740,-18-5-225,-28 0 4965,18 6-4869,-18-6 1314,0 0 3555</inkml:trace>
  <inkml:trace contextRef="#ctx0" brushRef="#br0" timeOffset="8128">1674 2047 7623,'0'25'4581,"0"7"-1,0-32-4580,-6 38 2178,15 15-641,-9-5-319,18 11-322,-9-10-383,-9-49-513,16 49 448,-3-10-256,2-7 33,-15-32-225,10 20 192,-10-20-192,8 14-32,-8-14 32,0 0-609,0 0-1248,0 0-2211,-25-25-737,8-1 65,-6-5-161,23 31 4901,-21-39-3171</inkml:trace>
  <inkml:trace contextRef="#ctx0" brushRef="#br0" timeOffset="8989">2099 1909 10570,'0'0'4452,"28"0"-1665,-3 0-1090,19 11-608,-44-11-1089,46 0 929,-46 0-929,56 17 705,-2-7-128,-54-10-577,56 18 352,-8-4-32,-10 6-32,-19-4-127,-6 1 31,-13-2-128,-16 1 64,16-16-128,-22 17 96,22-17-96,-28 18 96,28-18-96,-27 24 0,-4-2 32,9 6-64,22-28 32,-22 31 0,12 1-32,10-32 32,0 34 64,4-3-64,-4-31 0,22 31 64,5-7-32,-27-24-32,40 24 64,3-8-32,-43-16-32,51 10-288,3 2-737,-54-12 1025,48 0-2722,-48 0 2722,51-6-4773,-51 6 4773,49 0-4901,3-12 1,-52 12 4900,38-13-4965,2-10 3812</inkml:trace>
  <inkml:trace contextRef="#ctx0" brushRef="#br0" timeOffset="8628">2120 1950 8392,'8'35'4708,"-8"-35"-4708,5 41 4645,2 2-1987,8 17-1473,-6-3-384,3 3-224,-2-4-353,0-6 0,-10-50-224,15 40 64,-10-9 128,-5-31-192,0 22 96,0-22-31,0 15-418,0-15 353,0 0-929,-14-15-960,1-15-1475,-8-6-1312,15-8-129,-4-8 33,6 0 1729,4 52 3043</inkml:trace>
  <inkml:trace contextRef="#ctx0" brushRef="#br0" timeOffset="9759">2869 1900 12748,'21'0'5029,"17"5"64,12 5-3620,6-4-1473,-56-6 0,61 6-2851,3 1-1889,4 0-193,-10-7-288,-58 0 5221,59 9-5125</inkml:trace>
  <inkml:trace contextRef="#ctx0" brushRef="#br0" timeOffset="9552">2943 2220 8168,'17'-14'4772,"7"14"-31,19 6-2115,-5-6-960,14 6-769,-8 7-993,-44-13 96,38 6-1442,-38-6 1442,40 14-2947,-40-14 2947,32 6-4708,-32-6 4708,17 0-4773,-17 0 4773,16 0-4772,-16-17 640</inkml:trace>
  <inkml:trace contextRef="#ctx0" brushRef="#br0" timeOffset="9239">2972 1990 10090,'0'0'0,"-4"25"4324,-5 3-128,2 7-3652,7 13 65,0 1 63,0-49-672,7 57 897,-7-57-897,0 52 769,18 3 160,-18-55-929,11 42 801,15 2 159,-26-44-960,22 27 833,-22-27-833,40 25 737,-40-25-737,38 15 544,12-1-159,-2-4-97,5-3-64,-5-2-96,-1-1-128,-9-4-256,-38 0 256,30 0-737,-30 0 737,26 8-1505,-26-8 1505,0 0-3363,16-19-1762,-16 19-192,-7-30 128,7 30 5189,-13-22-5253,13 22 5253,-22-30-1185</inkml:trace>
  <inkml:trace contextRef="#ctx0" brushRef="#br0" timeOffset="10541">3599 1943 6566,'0'0'3908,"0"0"-1025,17-9-930,5 2-255,17 7-449,-39 0-1249,40 0 1025,-40 0-1025,54 8 705,-54-8-705,51 5 512,3 9-127,-9-1-97,1 9-64,-13 1-64,-7 5 97,-14-2-65,-12 0 64,-13 0-64,13-26-192,-18 25 256,-9-5-95,27-20-161,-31 20 192,0-6-96,31-14-96,-31 12 64,5-1-64,26-11 0,-22 11 0,22-11-64,0 0 64,-15 26-32,24-8-64,13 2 64,10 5-96,11 3 128,-43-28 0,52 27-96,8 3 128,-60-30-32,65 26 32,-5-1 160,-60-25-192,59 21 256,-14-1 128,-45-20-384,37 17 385,-37-17-385,20 17 480,-20-17-480,16 12 545,-16-12-545,-8 17 416,-19-5 33,27-12-449,-27 11 224,-18-3 64,45-8-288,-52 0 32,52 0-32,-62 5 160,62-5-160,-63 0-64,63 0 64,-69 0 32,10 0-160,10 0-513,-1-8-1665,22 3-2787,28 5 5093,-16 0-5060,16 0 5060,0 0-5157,0 0 5157,10-18-5253,-10 18 5253,22-14-2979,-22 14 2979</inkml:trace>
  <inkml:trace contextRef="#ctx0" brushRef="#br0" timeOffset="10275">3607 1946 8520,'0'0'0,"0"24"4837,9 12-129,-9-36-4708,0 37 2402,22 22-832,-22-59-1570,15 53 1153,6 12-288,-6-10-481,1 1-32,-10-12-287,-6-44-65,9 37 128,-9-37-128,0 25 64,4-10-128,-4-15 64,0 0-449,0 0 449,0 0-1217,0 0 1217,0 0-2594,-18-15-2275,18 15 4869,-9-26-4837,-1-5-127,10 31 4964,-9-37-4901,9 37 4901,-12-41-1153,12 41 1153</inkml:trace>
  <inkml:trace contextRef="#ctx0" brushRef="#br0" timeOffset="11306">4459 2021 6951,'-4'39'4196,"-7"4"-97,11-43-4099,-9 51 1794,9 12-641,0-1-416,0-62-737,11 65 576,-4-8-223,-7-57-353,15 51 544,-5-17-63,-10-34-481,14 28 672,-14-28-31,0 0-641,17 7 673,-17-22-1,0 15-672,0-23 577,0-14-97,0 37-480,-10-46 224,10 46-224,-12-52 193,-3-5-257,15 57 64,-11-56 64,-3 4-160,14 52 96,-10-45 0,1 10-97,5 12 65,4 23-32,0 0 64,0 0-32,0 0 32,17 7 32,-2 20-64,10 6 96,6 9-64,11 7 161,5 4-161,7 0 128,7-2-96,3-5 192,-64-46-224,63 38 160,-5-8 160,-6-10 1,-10-8 95,-42-12-416,34 0 481,-9-4-65,-25 4-416,15-17 480,-11-9-159,-4 26-321,0-37 320,-13-6-192,13 43-128,-13-51 160,-8-3-288,-4 2 32,0 2-288,0 10-353,3 0-1057,22 40 1794,-13-15-3395,13 15 3395,0 0-5253,-22-17-64,22 17 64,19 7-32,-19-7 4100</inkml:trace>
  <inkml:trace contextRef="#ctx0" brushRef="#br0" timeOffset="12291">5218 2264 6406,'19'7'4292,"13"5"-64,14-1-2370,0-11-385,-46 0-1473,54 14 1185,-54-14-1185,52 4 385,-4-4-1186,-3 7-1505,-4 3 2306,-41-10 0,30-10-4260,-14 5-96,-16 5 4356,9-17-4453,-9 17 4453,0 0-3651,-18-37 3651</inkml:trace>
  <inkml:trace contextRef="#ctx0" brushRef="#br0" timeOffset="11931">5271 2074 9673,'0'20'4580,"-9"-3"-63,-6 1-2884,11 17-512,-6 1-384,10 8-160,-8 1-161,8-45-416,0 48 448,0-48-448,9 42 353,6-2 95,0-5-128,8-4 129,-1-8-33,8 0-63,-2-8 63,2 0-192,-30-15-224,28 11 321,0 0-225,-2-3 96,-1-2-160,-3-1 96,-2-5-96,-20 0-32,18 4 32,0-4-32,7 0-96,-25 0 96,15 0-224,-15 0 224,22 0-545,-22 0-480,0 0 1025,35-10-2018,-35 10 2018,6-18-3715,-6 18 3715,16-17-5125,-16 17 5125,5-18-5157,-5-4 32,0 22 5125,0-20-4484</inkml:trace>
  <inkml:trace contextRef="#ctx0" brushRef="#br0" timeOffset="12541">5240 1978 10186,'40'-6'4548,"7"6"-32,-47 0-4516,58 7 1185,-3 1-1537,1 2-2403,-14-6 2755,5 12-4388,-47-16 4388,38 9-4516,-38-9 4516,27 11-4676,-7-11 928</inkml:trace>
  <inkml:trace contextRef="#ctx0" brushRef="#br0" timeOffset="12806">5354 1703 10570,'28'0'4708,"15"0"-512,-43 0-4196,42 0-736,-42 0 736,37-14 0,-37 14 0,47-5 0,-47 5 0,35-11 0,-35 11 0,33-4 0,-11-4 0,-22 8 0,0 0 0,0 0 0,12-16 0,-12 16 0,0 0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3:34.125"/>
    </inkml:context>
    <inkml:brush xml:id="br0">
      <inkml:brushProperty name="width" value="0.15" units="cm"/>
      <inkml:brushProperty name="height" value="0.15" units="cm"/>
      <inkml:brushProperty name="color" value="#FFFFFF"/>
    </inkml:brush>
  </inkml:definitions>
  <inkml:trace contextRef="#ctx0" brushRef="#br0">1185 416 4933,'0'0'2338,"-4"-14"-96,4 14-352,0 0-64,-9-17-257,9 17-192,0 0-224,0 0-96,0 0-224,0 0-96,0 0-32,0 0-97,0 0-31,0 19-33,0-19-95,0 26-33,0-8 64,4 6-223,-4 0 95,0 5-224,0 0 96,0 5-128,0 0 97,-4 2-65,4-1-96,0 4 64,0 2-96,0 1 64,0 1-64,0 0 32,0 2-64,4-2 128,-4 2-128,6-1 32,-6-1 96,0 0-96,5-1 64,-5-1-64,0 1 32,0 1-32,0-2 32,0-1 0,0 0-64,0 0 64,0 1-64,0-1 96,0 0-128,0-2 96,0 2 0,0 2-64,0-1 96,0 1-96,0-1 160,0 4-128,0 0 129,0 2-97,0 1 0,0 0 128,0 1-128,0 3 128,0-1-160,0 3 128,0 2-32,-5-3 0,5 3 0,0 4-64,0-60-32,-4 60 128,4 3-63,-6 5 31,6 2-32,-6 2-64,6 0 32,0 2 32,0 0-32,0-4 32,0-1-64,0-69 0,0 68 64,7 2-64,-2-3 32,-5 5 96,7 0-192,-2 0 96,-1 3 0,2 1 32,-2-1-32,2 1 32,-1-1 0,2 1-64,-1-1 32,1 0 64,-1 2-64,0-1-32,-3 1 0,2 1-32,-1 1 64,-4-3-32,9 0 0,-5 1 0,1-3-128,1 3 96,0-3 0,2 1 64,0-1-96,-1 5 64,1-1 0,-1 4-32,-1-1 64,-6 4-32,4 0 64,-4-1-96,0 3 32,0-3-32,0 1 32,0 1-32,0 2 32,0 0 0,0 3 32,0 1 0,0 3 0,0 2 32,-4 0-96,4 4 0,-6-2 96,6 1-32,0 0-96,0-1 96,0 3-96,0-6 32,0 6 96,4-3-64,-4 1-32,0 3 32,5-1 0,-5 0-32,0 2 0,0-1 0,4-2 64,-4 4 0,8-4-32,-4 2 0,2-1 0,0-3-32,1 1 128,-1 0-32,-1 0-64,0 2 96,0-1-64,-5-1 65,4 1-33,-4 0 64,6-1-64,-6 2 0,6-5-32,-6-2 32,9-3-64,-5 3-32,1-2 96,-1-2-32,2 0 32,-1-2-32,2 2-32,-2-3 32,1 0 32,0-2 0,2-3-64,-1-2 32,-1 1-32,0-2 0,-2-1 32,1-2 0,2-1 0,-7-1 64,7 0-128,-2-3 0,-5 0 96,6-1-96,-6 1 64,4-3-32,-4 3 65,0 0-65,0 2 32,0-2-32,0-72 0,0 75 0,0-3 0,0-2 32,0 0-32,0-5 0,5-1 0,-5-4 32,0-1 64,5-4-128,-5-1 96,0-2-96,0-2 32,0-3-32,0-4-32,0 2 96,0-3-96,0-2 128,6-2-96,-6-1 64,0 3-32,6 0 32,-6-1 32,3 1-96,-3 0 64,0-40-32,6 38-32,-6 1 64,0-3-32,6-3 0,-6-2 0,0-2 32,6-1-64,-6-4 96,0 3-96,4-3 0,-4 1-96,0 1 96,5-3 64,-5 0-64,0-2 64,0 1-64,0-2 64,0-3 0,0 3 64,0-2-64,0 1-32,0 1 0,0 0 0,0 1 0,0 3 0,0 0 0,0 1 32,0-1 0,0 1-64,0 0 64,4-2-64,-4-1 64,0-1 0,0-1-32,0 0 0,0 0 32,0 0-64,0-1 32,0 1 0,0 0 0,0-2-64,0 4 64,0-4 256,0 2-288,0 0 352,0-1-416,0-1 385,0-1-386,0-17 97,0 15 64,0-1-128,0 2-128,0-1 128,0 0-160,0 3 224,5 0-224,-5-18 224,0 18 32,0-1-32,0 2 32,13-2-32,-13-17 0,10 24 0,-10-24 0,12 22 0,-12-7-64,0-15 96,15 27-32,-15-13-32,0 1 96,0 0-64,0 1 32,0-16-96,0 16 96,0-16-96,0 14 32,0-14-64,0 0-193,0 0-383,0 0-1666,-16-21-3044,16 21-95,-21-28-64,11 9-64,-5-5 1697</inkml:trace>
  <inkml:trace contextRef="#ctx0" brushRef="#br0" timeOffset="16690">334 11104 8232,'0'0'4644,"8"14"-608,-8-14-1730,37 6-512,-37-6-1794,31 0 1345,-31 0-1345,56 0 993,-56 0-993,53 0 769,16 0-161,-2-5-127,-67 5-481,72 0 352,0-9-64,-72 9-288,59-8 161,-6 1-1,-53 7-160,36-8 96,-4 0 32,-32 8-128,22-4 128,-3 4-64,-19 0-64,0 0 32,0 0-192,0 0-481,0 24-896,-20-24-2114,-8 14-1474,-2-6-128,-11-8 0,-5 5 256</inkml:trace>
  <inkml:trace contextRef="#ctx0" brushRef="#br0" timeOffset="17049">311 11456 8488,'-22'-24'4773,"22"24"-4773,-16-33 4932,7-5-2690,-16-28-640,18-6-321,-14-20-320,21 92-961,-6-89 641,-9-3-161,15 7-224,0 8-96,8 13-192,-2 13 128,0 18-128,-1 12 32,-5 21 0,0 0-160,6-17-256,-6 17-513,0 0-1345,0 0 2274,0 0-3876,0 0-1249,0 0 5125,0 25-4996,14-7-257,-3 12 2434</inkml:trace>
  <inkml:trace contextRef="#ctx0" brushRef="#br0" timeOffset="17627">468 10170 7399,'9'31'4356,"5"2"-801,-14-33-3555,19 29 1730,20 9-513,-39-38-1217,36 26 833,12-5-352,-3-11-193,4-10 32,-49 0-320,40-19 320,0-9 65,-40 28-385,24-45 480,-4-2-31,-20 47-449,6-57 640,-6 57-640,0-57 609,0 57-609,-11-60 576,-8 8-63,-9 4-161,28 48-352,-38-34 353,-8 14-129,46 20-224,-54 0 192,-1 6 0,-2 20-128,8 7 96,2 8-96,47-41-64,-34 47 64,11-5-576,23-42 512,-6 51-1602,6-18-3330,0-33 4932,11 23-5189,12-8 32,-23-15 5157,20 0-5349,-20 0 5349,22-6-3075,-22 6 3075</inkml:trace>
  <inkml:trace contextRef="#ctx0" brushRef="#br0" timeOffset="17346">656 11383 10890,'0'-37'4933,"0"-8"-96,12-1-3332,-12-16-608,12 0-257,-12 62-640,4-65 129,-4 65-129,5-65-417,-5 65 417,9-52-1409,-9 52 1409,-5-57-3684,5 57 3684,0-48-4900,-6 11-33,6 37 4933,-9-32-5029,1 10 1570</inkml:trace>
  <inkml:trace contextRef="#ctx0" brushRef="#br0" timeOffset="18067">196 9425 8264,'25'-7'4868,"5"3"-63,2-5-2435,-32 9-2370,49 0 1153,3-7-96,-52 7-1057,62 0 737,-2-9-225,-1 5-31,-12-3-65,-3 1-127,-13 0 31,-4 1-64,-27 5-64,15 0-128,-15 0-192,-28 8-352,4 4-481,-17-7-384,8 12-641,-20-17-513,16 20-383,-18-20 95,18 17 64,-14-17 513,51 0 2210,-39 9-1505,0-9 928,-1 0 930,9 0 800,-4-11 608,13 2 193,-10-14 224,20 4-96,-6-19-160,18 38-1922,0-34 1666,-10-15-353,10 49-1313,7-46 1153,-2-10-352,-5 56-801,16-47 769,5-2-193,-21 49-576,26-41 577,6 7-193,-32 34-384,30-21 192,1 9 32,-5 12-95,-1 15-1,-5 8 0,-3 5-96,-17-28-32,12 35 64,-3 1 0,3 2-160,-3-3 192,5-5-192,0-9 160,6-10-160,-2-11 96,9 0 0,-1-20 0,3-4 192,-2-12-160,-27 36-32,29-41 192,-29 41-192,25-48 128,-25 48-128,23-48 160,-4 2 1,-3 4-289,-16 42 128,12-32-769,-12-3-2466,0 11-1986,-6 6-64,-7 1-160,-7 2 64,20 15 5381,-25-23-577</inkml:trace>
  <inkml:trace contextRef="#ctx0" brushRef="#br0" timeOffset="18801">198 8325 7783,'35'5'4677,"9"-1"-97,7 6-2882,-6-18-289,9 8-192,-54 0-1217,42-11 1057,-42 11-1057,44-6 801,-44 6-801,33-12 641,-2 4-129,-31 8-512,20-9 481,-8 3-193,-12 6-288,0 0 224,0 0-224,0 0 128,0 0-128,-18 6 64,18-6-64,-26 9 0,-7 5-64,33-14 64,-46 16-64,3 2-64,43-18 128,-58 18-96,4 4-64,54-22 160,-48 17-64,48-17 64,-45 17-128,15-4 128,30-13 0,-21 13 32,21-13 0,0 0-32,0 0 64,31 9 0,2-21 64,-1-10-64,4-13 192,-5-10-64,-6-10 129,-13-4-97,-12-4 96,-8 3-96,8 60-224,-16-60 289,-15 10-129,-9 10 32,40 40-192,-40-31 128,-1 6-32,9 11 32,1 5-64,18 9 32,13 0-32,0 0 33,48 0-33,-1 0-64,-47 0 0,56 0 0,6 0 64,-62 0-64,65-11 0,-1-1 96,-7-2-192,-11 0 96,-10 0-289,-36 14 289,23-13-512,-6 13-1026,-17 0-2305,0 0-1538,-22-10-225,7 10 1,15 0 5605,-19 0-5445,19 0 5445</inkml:trace>
  <inkml:trace contextRef="#ctx0" brushRef="#br0" timeOffset="19952">426 7247 10858,'19'-18'5253,"-7"-19"64,9-15-3107,-15-28-832,9-2-289,-7-9-449,1 2-255,-5 8-481,-4 81 96,0-73-1186,15 26-4067,-15 47 5253,0-24-5413,0 24-192,0 16 32,0 10 5573,0-26 0,0 31 0,0 1 0,0-1 0,-11-8 0,11-23 0,0 22 0,0-22 0,0 0 0</inkml:trace>
  <inkml:trace contextRef="#ctx0" brushRef="#br0" timeOffset="19468">65 7060 10058,'35'14'4900,"-35"-14"-4900,48 21 4901,12 10-3524,-6-11-256,11 9-320,-65-29-801,59 19 801,5 1-353,-9-8 97,-3-4-225,-17-8 0,-35 0-320,34 0 288,-12 0-95,-8-8-129,-14 8-160,0 0-225,0 0 321,-30-12-993,-13-2-896,5 14-1282,-31-15-801,3 7-288,-15-10 576,11 11 866,-5-10 1344,13 6 1122,14 7 1377,48 4-1025,-48-10 2402,29 10 1154,7-13 287,12 13-3843,0 0 3588,11-23-834,20 8-960,-31 15-1794,31-33 1249,19 1-352,1-16-96,-51 48-801,64-49 512,2-10 33,-66 59-545,72-60 320,-72 60-320,71-64 352,0 4 33,-71 60-385,62-54 288,-6 9 0,-56 45-288,47-35 160,-6 7 33,-41 28-193,33-17-32,-11 8 64,-22 9-32,15 0-257,-15 0-383,7 23-706,-25-19-1793,2 16-2178,-16 4-64,32-24 5381,-40 29-5445,-6 6 32,46-35 5413,-49 42-1121</inkml:trace>
  <inkml:trace contextRef="#ctx0" brushRef="#br0" timeOffset="3142">912 445 2755,'-15'8'3747,"15"-8"-608,0 0-801,0 0-2338,0 0 1954,15 9-32,-15-9-288,0 0-129,0 0-352,0 0-64,16-23-128,-16 23-192,18-28-65,-18 28-704,15-21 513,-15 21-513,15-30 544,-15 30-544,19-33 385,0-6-1,2 2-128,-5-3 1,5 5-65,-21 35-192,16-36 224,2 7-64,-4 3 32,1 4-64,-4 5 97,-11 17-225,0 0 160,0 0-160,20-24 160,-20 24-160,0 0 128,14-16 0,-14 16-32,0 0 32,14-5-31,-14 5-33,0 0 0,17 25 0,-5-5 0,-12-20-64,13 28 64,4 9 32,3 6-64,5 6 96,-1 6-64,-24-55-64,28 53 64,0 3 64,-28-56-128,28 54 64,-28-54-64,27 46 161,-4-5-65,-1-7 64,-22-34-160,16 26 64,0-6 160,-5-3-64,-11-17-64,10 14 0,-10-14 0,0 0-64,0 0-32,0 0 0,0 0-224,0 0 224,-16 0-672,16 0 672,0 0-3556,-21-9-2081,21 9-64,-19-16-193,7 3 5894,12 13 0,0 0 0,0 0 0,-14-22 0,14 22 0,0 0 0,-7-18 0,7 18 0,-8-17 0,8 17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3:41.098"/>
    </inkml:context>
    <inkml:brush xml:id="br0">
      <inkml:brushProperty name="width" value="0.15" units="cm"/>
      <inkml:brushProperty name="height" value="0.15" units="cm"/>
      <inkml:brushProperty name="color" value="#FFFFFF"/>
    </inkml:brush>
  </inkml:definitions>
  <inkml:trace contextRef="#ctx0" brushRef="#br0">31 575 3107,'0'0'1890,"0"0"-129,0 0-95,0 0-225,0 0-31,0 0-129,0 0-64,0 0-160,0 0-96,0 0-961,0 0 865,0 0-129,0 0-736,0 0 641,0 0-641,0 0 545,0 0-97,0 0-96,0 0-352,0 0 257,0 0-33,0 0-224,0 0 160,-16 0 0,16 0 0,0 0-160,0 0 128,0 0-32,0 0-96,0 0 129,0 0-129,0 0 128,0 0 0,0 0-128,0 0 160,0 0-160,0 0 160,0 0 0,0 0 64,0 0-224,0 0 257,-14-9-1,14 9-256,0 0 288,0 0 1,0 0-65,0 0 0,0 0-224,0 0 192,0 0-64,0 0-128,0 0 96,0 0-32,0 0-64,0 0 32,0 0 0,0 0-32,0 0 97,0 0-33,0 0-64,0 0 128,17 0 32,-17 0-32,17 0 0,-17 0 0,17 0 0,-17 0-32,20 0-64,-20 0 1,22 0-33,-8 0 32,0 0-32,3 0 32,2 0-64,-1 0 32,2 0 0,0 0-32,-2 0 32,0 0 0,0 0 0,-2 0 0,-16 0 0,16 0 0,3 0 32,9 0-32,-6 0 32,6 0-32,-4 0 0,7 0-32,0 0 32,1 0 0,-32 0 0,33 0 0,-7 0 0,8 0 0,-3 0 0,6 0 0,-6 0 0,4 0 0,1 0-32,2 0-1,2 0 33,4 5 0,-44-5 0,50 0 0,-1 0 33,2 0-33,-5 4 32,2-4-32,-2 0 0,0 0-32,-2 0 32,-8 0 0,8 0-33,-6 0 33,4 0 33,-3 0-33,1 0 0,-2 0 32,-1 0-32,1 0-32,-1-4 32,5 4 32,-5 0-32,5 0 0,-4 0 0,4 0 0,2 0 32,-1 0-32,2 0 32,-2 0-32,7 0 32,0 0 64,8-5 0,8 1 0,3 4 0,2-8 0,7 3 0,8 1 0,1-1 0,2 0-64,1 5-64,0-6 64,0 6-64,-3-4 64,2 4-64,-1 0 32,-1-5-32,0 5 32,-3 0 0,-3 0 0,-3 0 32,-1 0-32,-5 5 0,-3-5-32,-1 4 32,0-4 0,-2 6 32,-4-6-32,9 0 0,3 0-32,-4 0 96,2-6-32,0 6-32,-1 0 0,2-7 0,-2 7 32,-3 0-32,-6-5 65,5 5-98,3 0 66,-7 0-1,1-6-32,-1 6 0,4 0 32,2 0-32,4-6 0,-2 6 32,-1-5-32,7 5 32,0 0 0,0 0 0,-3-5-32,-2 5 0,1 0 32,1 0 0,-2 0-32,-2 0 0,-1-4 0,6 4 0,3 0 32,2-5-32,1 5 0,4 0-32,4-4 32,4 4-32,4 0 32,-3-5-64,1 5 64,0 0 0,0-4 32,-2 4-32,-1 0-32,0 0 32,-4 0-32,2-6 32,0 6-32,-2 0 0,2 0 0,-2-5 0,4 5 64,-1 0-32,-1-5 0,0 5 32,0-4-32,0 4-32,-1 0 32,0 0 0,1-5 32,0 5-64,1 0 64,2 0-32,0 0 0,0 0 32,-2 0-64,2 0 32,3 0-64,-6 0 64,-2 0-33,1 0 1,1 0 32,-1 0 0,3 0 32,-3 0-64,-1 0 32,2 0 0,-2-5 0,-1 5 32,-2 0-32,-3 0-32,-3 0 32,-2 0-32,2 0 32,-6 0 0,0 0-32,-3 0 32,-3 0-64,3 0 64,-1 0 0,-1 0 0,-6 0 0,7 0 0,4 0 0,-5 0 0,3 0 32,-3 0-32,0 0-32,2 0 32,0 0 0,-2 0 0,-8 0 0,9 0 0,5 0 0,-9 0-32,0-5 64,-4 5-32,-3 0-32,1 0 0,0-4 32,-2 4-32,-6 0 64,9-5-32,-1 5 0,3 0 32,7-4 0,-1 4-32,-1 0 0,3 0 32,2 0-64,1 0 32,2 0 0,5 0-32,3 0 0,2 0 32,3 0 0,2 4 0,0-4 0,0 6 32,-2-6-64,1 7 32,-5-7-32,0 6 64,-3-6-32,-4 6 32,2-6-32,-2 4-32,1-4 0,-4 5 64,-3-5-32,5 0 0,1 0 0,-2 0-64,-6 0 96,-2 0-32,-1 0 64,-3 0-64,-4 0 0,-3 0 32,-3 0 0,2 0 0,8 0-32,-10 0 32,5 0-32,-2 0 0,0 0 32,-1-5 0,0 5 1,-5 0-33,-10-4 32,6 4 0,-9-5-32,-2 5 32,-2 0 0,-4-4-64,-3 4 64,-1 0 0,-1-5 0,-3 5 0,2-5 32,-1 5 0,9-4-32,-10 4 0,6-5 32,-5 5-32,4 0 32,-2 0-32,2 0-32,-4 0 32,-3 0 0,9 0 32,-6 0-96,5 0 64,-2 0 0,5 0 0,-5 0 0,3 0 0,-3 0 0,-2 0 32,-2 0 0,2 0 1,-1-4-33,-1 4-32,3-5 0,1 5 32,0-5-32,3 5 0,10 0 32,-10 0-64,6 0 32,-10 0 32,5 0-64,-10 0 64,5 0-32,-11 0 0,-13 0 0,22 0 0,-22 0 32,22 0 0,-22 0 32,24-4-64,-24 4 32,19 0 0,-19 0-32,19 0 32,-19 0 0,0 0 0,15 0-32,-15 0 0,0 0-96,0 0-449,0 0-1473,0 0-2978,-18 0-353,4-6 96,14 6-160,-17-13 1697,17 13 3716,0 0 0,-19-20 0,19 20 0,0 0 0,0 0 0,0 0 0,0 0 0</inkml:trace>
  <inkml:trace contextRef="#ctx0" brushRef="#br0" timeOffset="4347">17510 20 4837,'-7'-19'4228,"7"19"-449,0 0-1088,0 0-417,0 0-577,0 0-1697,0 0 1250,0 0-1250,0 0 896,0 0-223,0 0-160,0 0-129,19 0-96,-19 0-32,0 0-256,27 12 225,-27-12-65,28 13-64,-28-13-32,28 17 0,-28-17-32,23 23 0,-23-23-64,24 25 64,-9-12-32,5 2 32,0-3-32,3 0 64,0-2-96,2 0 96,-1-1-32,-3-3 32,-4 2-32,-3-3 0,-14-5 0,22 9-32,-22-9 0,15 8 32,-15-8-32,14 4 32,-14-4 1,14 5-1,-14-5-32,0 0 64,19 6-32,-19-6 64,0 0-32,0 0-64,0 0 128,0 0-32,0 0 0,10 17 256,-10-17-416,-9 17 257,9-17-354,0 0 161,-19 23 129,6-7-322,-8-3 321,-1 4-288,-8 2 32,-1 1 128,-1 0 0,-1 0 64,2-2-64,1 1 64,6-3-32,2 1 32,6-1-32,1-2 65,6-1-97,9-13 32,-16 20 32,16-20 0,-7 15-32,7-15 32,0 0-32,0 0 0,0 0 0,0 0-128,0 0-513,0 0-1377,0 0-2978,6-18-1,-6 18-224,0 0 5189,19-18 0,-19 18 0,16-14 0,-16 14 0,21-9 0,-21 9 0,0 0 0,0 0 0</inkml:trace>
  <inkml:trace contextRef="#ctx0" brushRef="#br0" timeOffset="18309">6252 1100 5797,'0'0'3139,"0"0"-736,0 0-161,-18 0-224,18 0-289,0 0-319,0 0-289,-25-22-160,25 22-961,0 0 768,-25-21-127,10 10-128,-7-1-97,-2 4-96,-4 3-32,-4 12-95,-1 5-65,-4 13 0,8 5-192,-5 10 96,5 10-160,8 5 64,14 3 128,7-1-128,13-1 192,18-5-128,8-5 224,22-9-192,8-13 288,6-10-95,-75-14-225,68 5 192,6-13 64,-2-9 0,-16-7-32,-56 24-224,50-37 385,-25-3-65,-25 40-320,8-48 96,-16-7 128,-12-4-160,-13 1 65,-14-1-129,0 7 128,-12 9-288,13 10 128,46 33 32,-45-18-289,3 10-768,42 8 1057,-26 17-2914,4 3-2147,22-20 5061,-14 28-5061,14 1-192,12-1 64,12-2 3011,-24-26 2178</inkml:trace>
  <inkml:trace contextRef="#ctx0" brushRef="#br0" timeOffset="19012">7060 1054 9833,'0'16'4709,"0"8"127,0-3-2594,5 22-896,-5-4-353,12 9-193,-4-7-127,6 3-321,-14-44-352,12 34 417,2-3-257,0-6 160,-1-3-256,3-9 161,-16-13-161,21 19 0,-21-19-96,0 0-161,0 0 193,0 0-832,0 0-1282,0 0 2114,-21-20-4997,6-6 224,15 26 4773,-7-33-5124,-12-5-65,11-2 1345</inkml:trace>
  <inkml:trace contextRef="#ctx0" brushRef="#br0" timeOffset="19340">6772 903 9481,'17'-10'4324,"2"10"-1505,2-13-865,25 13-545,-5-9-384,21 9-320,-62 0-705,65 0 544,7 6-128,-6 1-127,-1 7-1,-8 3-32,-9 6 65,-10 2-65,-11 2 64,-27-27-320,11 27 224,-11 1 97,0-28-321,0 23 224,-19-2 32,3-4-160,-8-2 32,2-2-64,-3-2-32,25-11-32,-16 9 0,-2-3-32,18-6 0,-9 14 0,9-14-64,27 19 32,-6-6-64,18 1 64,3 3 0,11 1 96,-4 5 0,3 1 128,-6-3 224,-6 0-287,-9-2 255,-13-2-192,-13 2 192,-10-3-288,-12-1 225,-9-1-289,-8 1 0,34-15 0,-39 15 64,-5-3 0,-3-2 0,3-6-32,-3-4 32,7 0-32,40 0-32,-44 0 64,2-8-224,42 8 160,-38-7-705,12 7-1569,1 0-2691,6 0-320,19 0 96,0 0 5189,0 0-5349,38-14 1730</inkml:trace>
  <inkml:trace contextRef="#ctx0" brushRef="#br0" timeOffset="20246">8443 932 8776,'0'0'4228,"9"-20"-1441,-9 20-929,0 0-385,0 0-416,-5-14-320,5 14-737,0 0 512,0 0-127,0 0-385,-22-8 256,22 8-256,-16 0 192,16 0-192,-22 0 96,-8 7 0,30-7-96,-34 9 32,-1 3-64,35-12 32,-40 17-32,5 3 0,2 3 32,10 4-64,23-27 64,-12 25 32,12 5-96,0-30 64,19 28 32,12-1-64,-31-27 32,43 30 64,7-2-32,10 2 160,7-2 33,-5 3 127,-5-4 289,-57-27-641,44 28 352,-8-5 256,-14 1-191,-22-24-417,13 20 608,-13-1-319,0-19-289,-10 16 416,10-16-416,-21 13 160,21-13-160,-32 11 64,1-2 64,-11-2 65,6-3-97,36-4-96,-47 0 64,8 0-64,39 0 0,-48 5 64,12-5-64,36 0 0,-31 0-224,2 0-865,20 15-2082,9-15-1826,0 0 4997,0 0-5285,17 5 192,-17-5 5093,27-9-5381,16-4 3363,-43 13 2018</inkml:trace>
  <inkml:trace contextRef="#ctx0" brushRef="#br0" timeOffset="20950">9162 952 6534,'0'0'0,"0"0"3972,-27 37-1249,27-37-2723,-19 19 2049,19-19-2049,-11 40 2018,11-40-2018,-22 30 1698,10 21-161,12-51-1537,-22 40 1154,22-40-1154,-14 54 928,14-54-928,-19 42 929,9 1-352,-2-8-33,5-3-351,7-32-193,-6 27 288,6-9-288,-5-3 224,5-15-224,0 0-128,0 0-513,0 0-832,0 0-1378,0-24-1953,0-1-65,8-2-32,-8-6-95,11-1 4291</inkml:trace>
  <inkml:trace contextRef="#ctx0" brushRef="#br0" timeOffset="21512">9150 1177 10730,'0'0'4901,"0"0"-129,19 0-2978,8 6-513,10 8-384,4-5-320,-41-9-577,50 9-225,12 5-2081,-62-14 2306,63 8-4868,-2-8-1,-61 0 4869,57 0-5221,-13-6 160,-44 6 5061,45-9-2402</inkml:trace>
  <inkml:trace contextRef="#ctx0" brushRef="#br0" timeOffset="21215">9190 977 9513,'34'17'4580,"-2"9"1,2 0-2884,13 20-287,-5-6-482,5 14-191,-9-6-192,-38-48-545,38 52 256,-38-52-256,30 45 352,-30-45-352,28 41 192,-28-41-192,22 36 353,-22-36-353,18 31 32,-2-4 192,-6-7-320,-10-20 96,9 14-64,-9-14-192,0 0 256,13 16-897,-13-16-1473,0 0 2370,0-20-4901,0 3 128,-14-11 97,0-1-257,14 29 4933,-20-31-2434</inkml:trace>
  <inkml:trace contextRef="#ctx0" brushRef="#br0" timeOffset="22671">10002 1173 5157,'0'0'3972,"0"0"192,0 0-1730,25 16-576,-10-16-449,-15 0-1409,34 9 1121,-2-9-320,-32 0-801,50 0 576,-4-4-95,-46 4-481,53-5 192,-53 5-192,46-6-288,-46 6 288,40-12-1121,-40 12 1121,41 0-2178,-41 0 2178,22-9-4004,-6 1-416,-16 8-193,0 0 4613,0 0-4516,15-12 3491</inkml:trace>
  <inkml:trace contextRef="#ctx0" brushRef="#br0" timeOffset="22359">10035 877 7207,'0'0'4260,"14"26"-1121,-14-5-737,0 21-448,0-5-577,11 15-192,-11-4-352,14 6-64,-6-4-321,3-2-63,1-9 95,1-3-288,-4-9 225,4-4-321,-5-6 192,-2-2-256,-6-15 192,0 0-128,0 0-96,0 0 32,0 0-224,0 0-641,-17-20-640,17 20-1185,-11-32-1763,6 12-479,-1 0-1,-1-2-32,-3 4 3428</inkml:trace>
  <inkml:trace contextRef="#ctx0" brushRef="#br0" timeOffset="22968">10441 861 6758,'0'0'4196,"0"0"-1025,0 0-768,22 8-353,-22 11-289,15 23-287,-11 0-417,10 16-32,-3 0-321,10 11-159,4-6-1,0-1-255,3-10-1,-3-6-192,2-11 160,-8-7-192,2-6 160,-21-22-95,16 20-97,-16-20-161,0 0-607,-6-22-1795,6 22-2658,-9-28 129,9 12-257,-6-1 96,6 17 5221,0-18-2883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4:16.684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105 493 2947,'0'0'3940,"-8"14"-1154,0 3-736,3 14-384,-5 1-353,2 16-320,-3-2-385,3 9-95,-1-4-257,2 1 64,1-6-63,6-46-257,0 40 288,0-40-288,-6 33 384,6-33-384,0 29 353,-6-10 191,6-6-159,0-13-385,0 0 512,0 0-512,-4 14 416,4-14-416,0 0 289,0 0-289,0 0 288,-9-24-160,9 6 96,0 18-224,0-24 0,9-2 96,-5-10-128,-4 36 32,6-36-32,-6 36 32,8-42 96,-8 42-96,6-42 0,-6 42 0,7-43 97,-7 43-97,4-41 0,1 5 96,-5 36-96,0-30 32,4 3 32,-4 27-64,0-18 32,0 18 32,5-22-64,-5 22 32,0 0 0,19 7 0,-6 9 0,5 8 0,-18-24-32,25 29 64,-25-29-64,37 33 32,0 6 96,7-1-128,-44-38 0,44 39 96,2-3-96,-46-36 0,47 30 64,-47-30-64,43 22 96,-43-22-96,36 18 193,-36-18-193,24 11 128,3-2 128,-11-9 0,-16 0 32,18-5 33,-18 5-321,0 0 288,0 0-288,0-32 256,0 32-256,0-26 192,0 26-192,0-32 193,0-4-129,0 36-64,0-36 128,0 0-128,0 36 0,0-34 64,0 6-64,0 4 32,0 7-64,0 17 32,0 0-64,0 0 64,-6-22-353,6 22 353,0 0-832,0 0-1058,0 0-2082,0 0 3972,0 0-5093,-17 5-64,17-5 5157,0 0-5188,0 0 5188,-8 15-2691,8-15 2691</inkml:trace>
  <inkml:trace contextRef="#ctx0" brushRef="#br0" timeOffset="1359">836 533 7687,'-18'0'4837,"18"0"-1,15-20-2241,16 20-1410,-31 0-1185,35 0 769,8 0-609,8 11-1089,-6-11-2082,0 11-1761,3 1-65,-13-3-128,-2 3 1410</inkml:trace>
  <inkml:trace contextRef="#ctx0" brushRef="#br0" timeOffset="734">827 539 5733,'0'0'0,"0"0"4260,0 17 0,0-17-4260,0 19 1634,0 16-353,0-1-128,10 14-192,-10-48-961,0 41 673,12 10 32,-7-8-225,-5-43-480,7 42 480,-7-10-127,0-32-353,9 29 384,-9-5-32,0-5-191,0-19-161,4 14 160,-4-14-160,0 14 160,0-14 128,11 20-128,-11-20-160,0 0 321,24 15-225,0-15 64,-3 10 0,7-5 64,-28-5-224,26 0 64,5 7 0,-3-7 0,0 6-96,-28-6 32,24 0 0,-6 0-128,-18 0 128,17 0-448,-2 0-353,-15 0 801,0 0-1633,21-11-1538,-21 11-1826,0-24 0,0 8-32,-5-2 1474,5 18 3555</inkml:trace>
  <inkml:trace contextRef="#ctx0" brushRef="#br0" timeOffset="1156">873 750 4869,'0'0'4420,"35"14"-32,-6-8-2466,5-11-545,9 5-64,-43 0-1313,43 0 961,0-6-544,-43 6-417,37-5-225,-37 5 225,28-9-1409,-28 9 1409,25 0-3043,-25 0 3043,19-4-4452,-19 4 0,0 0-65,-15-19 2948,15 19 1569</inkml:trace>
  <inkml:trace contextRef="#ctx0" brushRef="#br0" timeOffset="1687">1493 619 8680,'14'6'4484,"-14"-6"-1441,17 39-1313,-17-9-417,0 20-288,0 0-352,0 10-193,-7-3-127,7-3-97,0-9 64,0-8-96,0-11 129,0-8-33,0-18 96,0 0 65,12-24-193,-12-4 96,0-10-191,0-7 31,0-6-160,0-1 0,-5 0-96,5 7-32,-4 8 128,4 10-128,0 9 96,0 18-64,0 0 0,19 14 32,-5 6-32,3 6 64,12 2-128,-1 2 128,6-3-64,0-2 32,5 0 0,-2-7 32,-3-3-64,-3-3 64,-10-2 64,-2-4 96,-19-6 0,22 0 32,-22 0 33,4-26-33,-4-2 64,0-9-96,-6-8 1,6-3-161,-4-2 96,4 2-160,0 5 64,-6 7-224,6 15-65,-7 8-479,7 13-706,0 0-1633,-11 25-2210,11-3-32,0 4-32,0 8 32,5-2 5093</inkml:trace>
  <inkml:trace contextRef="#ctx0" brushRef="#br0" timeOffset="2265">2239 1036 6887,'21'-15'4548,"-21"15"-1121,4-36-1057,5 20-224,-9-23-416,0 39-1730,0-32 1313,0-17-416,8 5-160,2-2-65,-10 46-672,9-46 385,6 0-1,-1 4-192,8 7 97,-4 9-129,6 7 32,-2 10-96,-9 9 0,-13 0-96,25 9 64,-6 11-32,5 11 32,-24-31-64,20 39-64,-20-39 64,25 44 32,-3 4-64,2 1 64,-5-1-64,0 0 32,-7-6 64,-3-6-64,-3-7 128,-6-6-160,0-23 32,0 16 32,0-16-32,0 0-192,-19 6-288,-3-24-609,7 2-929,-20-23-513,35 39 2531,-20-27-2818,20 27 2818,-42-43-2755,42 43 2755,-21-28-2338,-16-3 704,17 14 770,-7 4 896,11 5 1089,16 8 865,-15 8 320,27 7 192,-12-15-480,34 17-481,-16-12-448,17 4-832,-4 5-2628,6-4-2369,-9-5-129,-28-5 4869,36 0-5060,-13-8-65,2-2 4356</inkml:trace>
  <inkml:trace contextRef="#ctx0" brushRef="#br0" timeOffset="3047">2911 522 6310,'0'0'4452,"0"0"64,-16 34-2017,16-34-2499,-15 21 1441,11 19-480,-5 2-512,9 7-161,6 4-256,10 0 128,15-6-64,8-6 256,8-12 97,9-6 159,0-13 97,1-10 96,-4-13 32,-4-7-97,-18-12-31,-5-6-225,-15-7-31,-11-1-257,0 0 0,-12 4-160,-1 7 0,-2 5-288,3 12-192,12 18 448,-13-17-1186,13 17-1408,0 0-2691,7 15-64,-7-15 5349,0 0-5381,21 24 0,-6-9 3491</inkml:trace>
  <inkml:trace contextRef="#ctx0" brushRef="#br0" timeOffset="3844">3575 72 11211,'-20'21'4708,"20"2"65,9-3-3909,24 8-223,8 1-449,12-4-961,17 10-2113,1-2-1763,0-8-63,-71-25 4708,73 30-4773,-10-7 161</inkml:trace>
  <inkml:trace contextRef="#ctx0" brushRef="#br0" timeOffset="3484">3911 674 9033,'0'-22'4804,"-9"0"33,-6-4-2755,15 26-641,-27-24-352,8 24-320,19 0-769,-22 7 512,-2 10-159,24-17-353,-21 24 96,-7 10 0,28-34-96,-27 39-32,8 2 32,4 2-64,15-1 128,5-4-96,14-4 96,0-8 0,-19-26-64,38 20 160,2-7 0,4-6 0,-3-7-32,1-6-128,-10-4-256,-1-12-641,0 6-896,-15-14-2051,1 1-1153,-4-2-128,-7-5 33,-6 36 5092,0-37-3780</inkml:trace>
  <inkml:trace contextRef="#ctx0" brushRef="#br0" timeOffset="4031">4315 599 9801,'0'29'4773,"8"8"-33,-3 8-2562,4-11-1345,5 7 128,-2-10-288,2 0-97,3-11-223,-6-5-65,4-6-288,-15-9-673,0 0-1505,0 0-2755,0-27-31,0 4-129,-4-16 32,0-9 2787</inkml:trace>
  <inkml:trace contextRef="#ctx0" brushRef="#br0" timeOffset="4270">4309 76 14061,'10'-17'4869,"9"-1"-1794,3 4-3395,11 4-1730,-1 3-2371,3-2-191,4 13-193,-10 1-31,1 13 3875</inkml:trace>
  <inkml:trace contextRef="#ctx0" brushRef="#br0" timeOffset="4491">4667 637 8680,'0'0'0,"0"31"4933,7-2 0,-7 4-1859,0-17-1632,5 6-225,-5-22-1217,0 0 961,0 0-961,0 25 705,0-25-225,0 0-64,10 14-31,-10-14-65,0 0-64,6-17-31,-6-1-1,0-10-96,0-9 32,0-6-128,-9-4 64,5-1-128,-1 6 64,1 3-64,-2 7 64,1 15-64,5 17 32,0 0 0,0 0 0,0 14-32,0 7 64,12 2-96,4 2 96,-16-25-32,21 23-64,9-4 96,6-7 0,-36-12-32,41 9 64,8-9 64,5 5 64,5-5 33,-4 6 31,-4 8 0,-2 7 64,-8 12-31,-41-33-289,37 40 288,-10 4-96,-27-44-192,22 50 192,-9 1-128,-13-51-64,10 50-192,1 0-512,-11-17-2916,0-33 3620,0 36-5637,-6-12-65,-3-7-95,-9-7 63,3-3 5734,-4-7 0,3-5 0,16 5 0,-21-4 0,21 4 0,0 0 0,0 0 0</inkml:trace>
  <inkml:trace contextRef="#ctx0" brushRef="#br0" timeOffset="7584">806 2233 10602,'0'0'0,"5"-20"5157,16 12-160,18 8-3011,-2-5-1058,7 5-928,-44 0 0,52 5-1665,-52-5 1665,48 5-4901,-48-5 4901,48 6-4965,0 3-255,-48-9 5220,40 7-5157,-2 1 3395,-38-8 1762</inkml:trace>
  <inkml:trace contextRef="#ctx0" brushRef="#br0" timeOffset="6999">842 2304 6438,'0'22'4292,"0"1"64,0-23-4356,0 28 1986,0 14-865,0-42-1121,6 40 993,-6-40-993,9 49 769,-2-7-32,8 4-129,-3-11 97,-12-35-705,17 36 704,2-11-63,-19-25-641,18 23 673,1-8-161,-19-15-512,15 15 385,4-5-65,-19-10-320,15 10 224,4-2-128,-3 0 0,-16-8-96,15 4 32,7 3-32,-22-7 0,15 0 32,5 4-96,-20-4 64,15 0-352,0 0-641,-15 0 993,16 0-2274,-16 0 2274,0 0-4997,0 0 4997,15-19-5093,-6 6-32,-9-6-31,4 2 3490</inkml:trace>
  <inkml:trace contextRef="#ctx0" brushRef="#br0" timeOffset="7428">876 2480 9321,'0'0'0,"16"15"4324,16-3-1313,-32-12-3011,33 19 1409,-2-10-416,4 0-737,-1-3-1121,-34-6 865,24 0-2818,-5-12-1538,-2 4 0,-12-11-161,-5 19 4517,0-16-2402</inkml:trace>
  <inkml:trace contextRef="#ctx0" brushRef="#br0" timeOffset="8334">1428 2181 4292,'17'-12'4324,"6"-2"192,7 0-1921,-30 14-2595,49 0 2050,-49 0-2050,50 0 1569,-50 0-1569,62 12 1153,-7-1-352,2 14-96,-12-4-161,-3 11-31,-20-4-97,-9 6 1,-17-6 159,-11 2-127,-8-5-1,23-25-448,-32 22 192,32-22-192,-33 18 288,33-18-288,-44 15 32,-2-4 161,5-4-161,-1 1-224,4-8-833,38 0 1025,-28 10-3171,28-10 3171,-17 0-5125,17 0 5125,-19 0-5253,19 0 5253,0 0-5189,0 0 5189,7-22-5413,11 10 4676</inkml:trace>
  <inkml:trace contextRef="#ctx0" brushRef="#br0" timeOffset="8084">1461 2292 8328,'0'25'4196,"0"11"-1602,0 8-832,6 17-577,-6 1-256,16 11-352,-6-5-97,-10-68-480,15 67 256,-2-11-32,1-10 33,-14-46-257,8 32 128,1-12-32,-9-20-320,0 0-609,0 0 833,0 0-1794,-17-35-1121,17 35 2915,-11-37-4388,1-1-128,-6-11-32,16 49 4548,-9-50-1794</inkml:trace>
  <inkml:trace contextRef="#ctx0" brushRef="#br0" timeOffset="6319">80 2233 4068,'7'-15'4324,"-7"15"-64,0 0-1730,0 0-608,0 23-320,-9 0-289,9-23-1313,-4 42 865,4-42-865,-12 46 704,5 16-287,7-62-417,-11 68 320,11-68-320,-6 73 128,6-73-128,-7 69 96,7-69-96,0 64 0,0-64 0,0 56-32,0-12 96,0-44-64,6 33 32,-6-33-32,7 18 193,-7-18-1,0 0-32,15-40 64,-15 40-224,5-38 160,-5 38-160,0-51 257,0 51-257,0-58 160,0 58-160,0-65 64,0 65-64,0-69 32,0 1-96,5 5 64,-5 63 0,0-52-96,0 9 128,5 11-128,-5 32 96,0-20 0,0 20 0,0 0 0,0 0 32,15 13-32,-7 14 0,-8-27 0,9 37 128,5 4-128,6 11 64,7 6-64,8 1 64,-1-2-96,-34-57 32,41 52 64,-1-7-32,0-9 0,-40-36-32,38 30 192,-2-14 0,-36-16-192,29 4 257,-29-4-257,18-8 288,-18 8-288,18-18 320,-18 18-320,10-29 352,-4-7-95,-6-5 31,0 41-288,0-44 96,0 0 64,-6 1-128,6 43-32,-5-40-96,5 40 96,-7-34-96,7 8-448,0 26 544,-9-23-1057,9 23-1858,0 0-2242,-4-17-32,4 17 5189,0 0-5221,0 0 5221,0 0-5285,0 0 4196,0 0 1089</inkml:trace>
  <inkml:trace contextRef="#ctx0" brushRef="#br0" timeOffset="8885">2147 2353 4676,'-22'0'4068,"14"13"-128,-1 7-2050,-4 0-609,6 16-448,7-36-833,-9 40 576,9 11-319,0 1-97,0-52-160,13 57 160,6-6 160,8-1 225,5-17 63,-32-33-608,41 29 801,1-19 0,-42-10-801,47 0 929,-47 0-929,40-17 993,-40 17-993,41-23 928,-10-15-95,-7-3-224,-10-7-65,-14-2-255,0 50-289,-7-52 192,7 52-192,-24-48 160,24 48-160,-35-44-64,-1 9 32,36 35 32,-44-26-481,1 6-640,6 20-2722,4 8-1218,33-8 5061,-31 12-5221,31-12 5221,-9 20-5317,9-20 5317,0 17-5253</inkml:trace>
  <inkml:trace contextRef="#ctx0" brushRef="#br0" timeOffset="9791">2512 2284 7655,'0'0'4388,"26"-11"-640,-5 2-1762,23 9-481,-4 0-384,18 0-512,-1 9-641,-57-9 32,62 0-1185,9 14-1666,-12-4-1665,-6-10 96,-9 11-225,-44-11 4645,34 0-3363</inkml:trace>
  <inkml:trace contextRef="#ctx0" brushRef="#br0" timeOffset="9525">2755 2322 4965,'0'0'4164,"9"38"64,2-5-1986,-11-33-2242,0 37 1569,17 11-352,-11-2-224,9 5-448,-6-8-161,-9-43-384,10 41 385,-10-41-385,6 33 192,1-8 32,-7-25-224,0 18 96,0-18-96,0 0-64,0 0 64,0 0-480,0 0-1186,0 0-1793,-13-19-994,7-4-63,6-2-64,0 25 4580,-12-33-1986</inkml:trace>
  <inkml:trace contextRef="#ctx0" brushRef="#br0" timeOffset="10277">3190 2238 7495,'0'0'4132,"34"-6"-1409,-11 6-577,19 10-449,-7-2-480,14 11-384,-49-19-833,41 15 609,-41-15-609,48 22 640,-48-22-640,37 20 641,-4 1-193,-33-21-448,20 15 577,-20-15-577,14 19 384,-14-5 129,0 4-161,0-18-352,-14 15 449,1 2-321,13-17-128,-16 17 128,16-17-128,-18 20 64,18-20-64,-15 24 32,15-24-32,-13 22 96,7 5-64,6-3 64,0-1-32,12 0 32,-12-23-96,16 19 64,-16-19-64,19 19 64,4-6-96,-23-13 32,23 9-352,7 7-865,-10-12-2947,14 1-801,-34-5 4965,30 0-5061,-30 0 5061,31 0-5156,0-13 383,-31 13 4773</inkml:trace>
  <inkml:trace contextRef="#ctx0" brushRef="#br0" timeOffset="10058">3200 2347 8744,'0'43'4100,"6"7"-1377,-6-3-1218,24 10-224,-11-10-192,6 7-192,-19-54-897,13 42 833,4-4-32,-10-13-129,-7-25-672,7 23 577,-7-23-577,0 0 352,0 0-352,0 0-160,0 0 160,-14 11-737,14-11 737,-18-21-1761,18 21 1761,-7-16-2755,7 16 2755,-17-30-4196,4-6-576,6-4-1,1-6 353,6 2 4420</inkml:trace>
  <inkml:trace contextRef="#ctx0" brushRef="#br0" timeOffset="10896">3863 2282 8584,'15'13'4484,"-15"9"-960,0-1-1090,12 18-736,-12 2-321,0 12-576,0-53-801,0 53 704,7 5-255,-2-3-161,-5-55-288,12 51 320,-12-51-320,14 45 225,13-6 31,1-12-96,-28-27-160,38 20 160,1-7-32,-39-13-128,41 6 160,-41-6-160,38 0 128,-38 0-128,37 0 97,-8-8-97,-5 0-353,-24 8 353,18-4-833,-18 4 833,7-17-2146,-7 17-2722,0 0 4868,13-19-4997,-13 19 0,0 0 4997,0-25-5092,0 25 5092,-4-16-2691</inkml:trace>
  <inkml:trace contextRef="#ctx0" brushRef="#br0" timeOffset="11202">3900 2482 9097,'0'0'4452,"24"5"96,11 1-3139,-1-6-384,-34 0-1025,49 0 481,-49 0-481,47 7-801,-47-7 801,47 0-2594,-4-4-1794,-43 4 4388,43 0-4453,-43 0 4453,28-6-4612,-28 6 4612,23-6-4164,-23 6 4164</inkml:trace>
  <inkml:trace contextRef="#ctx0" brushRef="#br0" timeOffset="11467">3912 2233 12556,'10'-13'4901,"17"13"-289,13 0-4068,-40 0-544,43 10-1569,-43-10 1569,53 10-4388,-4-3-225,-49-7 4613,58 11-4900,4-7 31,-62-4 4869,58 10-2274</inkml:trace>
  <inkml:trace contextRef="#ctx0" brushRef="#br0" timeOffset="11970">4375 2267 7591,'0'0'3876,"0"0"-1634,33 0-769,4-7-288,-37 7-1185,55 0 1282,1 0-353,12 0-161,-7 7-127,-61-7-641,61 14 769,-61-14-769,45 14 864,-45-14-864,40 25 705,-19-4-32,-12 8-257,-9-29-416,-9 25 513,-9 5-161,18-30-352,-25 28 448,1-1-352,-1-1-63,4-4-1,9 1-97,6-3 65,6-20 0,7 22-64,-7-22 64,15 18-32,8 2-64,5 2 96,2 0-64,-30-22 64,31 24 96,-31-24-96,26 24 193,-2 0 95,-24-24-288,13 21 256,-13-21-256,8 25 352,-8-25-352,-5 20 289,5-20-289,-12 19 352,12-19-352,-23 13 320,23-13-320,-31 15 257,-8-5-225,-8-4-417,8 7-1152,39-13 1537,-54 0-5061,54 0 5061,-40 4-5029,40-4 5029,-36 0-5253,36 0 5253,-26-6-5157,26 6 5157,-16-13-4580,16 13 4580</inkml:trace>
  <inkml:trace contextRef="#ctx0" brushRef="#br0" timeOffset="11717">4499 2392 8808,'5'28'4324,"-5"-28"-4324,9 38 3203,5 11-1217,-14-49-1986,7 40 1602,9 9-321,-16-49-1281,8 39 929,6 1-128,-9-11-225,4-3-31,-9-11-193,0-15-352,0 0 160,0 0-480,0 0-513,0 0 833,0-15-1665,-12-20-1218,12 35 2883,0-38-4228,-13-4-513,2-13 33,-4 2-65,-1-6 4357</inkml:trace>
  <inkml:trace contextRef="#ctx0" brushRef="#br0" timeOffset="12659">5120 2330 6054,'0'0'4292,"-6"14"-192,6 12-1634,0-1-512,0 22-641,0 1-384,0-48-929,0 58 544,0-58-544,0 59 449,6-1-257,-6-58-192,0 51 192,0-51-192,6 43 321,-6-43-321,0 31 320,4-6 64,-4-25-384,0 0 353,0 0-353,0 0 416,0 0-416,0 0 416,0-17-31,0 17-385,0-31 320,0-8-192,0 39-128,0-44 160,0 44-160,0-51 32,0 51-32,0-53 96,0 53-96,0-52 64,0 52-64,0-48-64,0 48 64,0-40 64,0 40-64,0-27 33,6 12-66,-6 15 33,0 0 0,0 0 33,0 0-33,21 25 0,-5 5-65,5 4 162,10 6-129,-31-40 32,34 37-65,-34-37 65,47 35 0,-3-1-64,-44-34 64,53 28 32,-53-28-32,47 23 32,-47-23-32,47 15 193,-47-15-193,39 8 192,-39-8-192,32 0 288,-8-8 32,-24 8-320,15-15 289,-11-10 31,-4-6-64,-6-7 0,-6-8-191,-4 0-226,16 46 161,-19-48-256,0 7-449,19 41 705,-25-40-1473,25 40 1473,-11-23-3363,11 23 3363,-16-20-5157,16 20 5157,0 0-5157,0 0 5157,-15-13-5157,15 13 5157,0 0-5125,0 0 5125,0 16-1473</inkml:trace>
  <inkml:trace contextRef="#ctx0" brushRef="#br0" timeOffset="13268">5810 2289 11050,'0'0'0,"4"23"4389,-4 6-962,0 0-1826,0 17-351,0-8-225,0 10-385,0-4 1,0 0-161,0-44-480,8 34 481,5-1-97,-13-33-384,12 27 192,10-6 32,-4-5-95,-18-16-129,26 11 160,-7-6-64,-19-5-96,25 0 64,-7 0-160,0-7-545,2 7-736,-20 0 1377,7-20-2915,5 6-1922,-12 14 4837,0 0-4932,15-26-1,-15 26 4933,7-14-4965,-7-3 3428</inkml:trace>
  <inkml:trace contextRef="#ctx0" brushRef="#br0" timeOffset="13770">5853 2107 10858,'17'11'4805,"4"-5"-129,13 8-2690,1-14-1441,14 11-994,-49-11 449,53 7-2722,-53-7 2722,54 8-4581,-54-8 4581,48 0-4708,-48 0 4708,47-4-4901,-47 4 4901,31-11-4900</inkml:trace>
  <inkml:trace contextRef="#ctx0" brushRef="#br0" timeOffset="13552">5882 2372 12556,'15'17'4420,"3"-2"-1409,1-5-2114,13 6-289,-32-16-608,30 9 353,3-1-898,3-1-1633,-36-7 2178,29 0-4292,-29 0 4292,22-4-4516,-22 4 4516,18-6-4452,-18 6 4452,9-19-4517,-9 19 4517,4-18-1345</inkml:trace>
  <inkml:trace contextRef="#ctx0" brushRef="#br0" timeOffset="15341">6103 1701 12011,'22'-14'4773,"2"3"-1506,-5-14-1089,15 12-769,-13-9-640,4 8-865,-3 8-1794,-7 1-2850,-15 5 4740,0 0-4773,0 0 4773,0 0-5093,0 0 5093,0 0-4996,0 0 2177,0-17 2819,0 17 0,0 0 0,0-20 0,0 20 0,11-13 0,-11 13 0,0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4:46.122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91 326 5605,'0'0'4164,"0"23"-1473,12 6-417,-12-6-352,6 16-321,-6-7-384,0 14-448,-8-6-192,3 7-289,-4-4-32,-2-3-192,0-1 128,2-3-160,1-6-32,2-7 97,2-4 31,4-5 128,0-14 32,0 0 33,0 0-1,9-22 0,-9-2 0,0-4-31,4-9-193,-4-5 0,0 0-128,0-3 96,5 4-128,-5 3 96,0 5-96,6 5 96,-6 8 64,0 20-128,11-19 32,-11 19 0,18 11-32,-2 5 32,5 4-64,7 9-32,6 3 128,9 4-128,1-1 128,5 0-64,-4-3 64,1-5-96,-5-6 192,-7-6 32,-1-5 32,-13-5 96,-1-5-31,-19 0-1,6-33-96,-6 8 160,-7-10-160,1-3 1,-4-7-161,10 45 0,0-41 32,0 41-32,-11-41-64,11 5 128,0 36-64,0-28 32,0 28-32,5-20-160,-5 20 160,0 0-449,0-15-704,0 15 1153,0 0-2787,0 20-2273,0-20 5060,0 0-5029,0 21-224,0-21 5253,0 0-5125,0 0 5125,15 25-1057,-15-25 1057</inkml:trace>
  <inkml:trace contextRef="#ctx0" brushRef="#br0" timeOffset="735">1087 312 6342,'0'0'0,"0"0"4292,0 0 160,0 14-2242,0 23-672,-16 0-225,6 17-544,-9 2-225,2 12-159,-2 0-33,2 0-160,2-11 32,3-5-160,12-52-64,-11 40-32,5-8 96,1-7-160,5-25-128,0 17-256,0-17-481,0 0 961,0-21-1698,0-10-1281,0 31 2979,5-33-4644,5-6 32,-1-10 95,2 3 2019</inkml:trace>
  <inkml:trace contextRef="#ctx0" brushRef="#br0" timeOffset="989">1136 383 8936,'0'0'0,"22"0"4581,11 5-1506,-2 21-961,-2-2-609,-29-24-1505,31 40 801,-3-1-128,-28-39-673,28 49 384,-28-49-384,22 52 352,-22-52-352,18 52 256,-9-1 129,1 0-97,-10-51-288,4 44 224,4 1 161,-4-6-225,2-4 32,0-7-128,-6-28-64,6 18-32,-6-18 32,4 16-352,-4-16-513,0 0-833,5-22-1313,-5 22 3011,0-26-4804,0 26 4804,-9-26-4933,-3-6 1,-7 2 1184,-3-2 3748,22 32 0</inkml:trace>
  <inkml:trace contextRef="#ctx0" brushRef="#br0" timeOffset="1286">1020 771 10986,'0'0'0,"0"0"4709,0 0-1730,22 0-1538,18 4-480,6-4-609,4-8-1152,6 8-1923,-1 5-1825,-7-5-193,-48 0 4741,41 0-4708,-8 0 800,-33 0 3908</inkml:trace>
  <inkml:trace contextRef="#ctx0" brushRef="#br0" timeOffset="1567">1702 488 4580,'14'0'3972,"-14"0"192,0 0-4164,-6 22 2210,6 13-736,-15-2-225,15 16-417,-10 0-255,10 7-193,0-56-384,0 52 513,0-52-513,16 52 576,-16-52-576,12 39 513,-12-39-513,25 36 673,0-16-1,-25-20-672,35 15 737,5-15 96,-40 0-833,39-6 800,-1-16-31,-38 22-769,33-26 481,-2-13-1,-31 39-480,21-41 256,-2-7-128,-11-1 97,-8 2-193,0 47-32,0-41 128,-5 7-192,-1 7 32,2 9-289,-5 4-287,9 14-898,0 0-2561,0 0-1090,0 0-256,0 0 128,0 0 480</inkml:trace>
  <inkml:trace contextRef="#ctx0" brushRef="#br0" timeOffset="2426">2292 172 9673,'0'0'4805,"31"0"63,13 11-3202,2-7-513,13 13-609,3 3-1056,-62-20 512,50 15-2659,-50-15 2659,54 18-4772,-54-18 4772,47 18-4933,-47-18 4933,39 14-4996,-39-14 4996,34 17-4837,-12-8 4837,-22-9 0</inkml:trace>
  <inkml:trace contextRef="#ctx0" brushRef="#br0" timeOffset="2020">2652 528 9769,'5'-20'4581,"-5"-2"-1603,0 22-1536,12-26-257,-12 26-1185,0 0 801,-25-14-225,10 14-191,15 0-385,-28 0 224,28 0-224,-25 14 192,25-14-192,-35 16 96,3 8-64,-11 6 192,14 8-128,3 5 129,26-43-225,-19 48 96,7 1 160,12-1-64,0-3 128,18-5-31,-18-40-289,22 31 192,-22-31-192,30 24 224,4-7-96,-34-17-128,38 10 192,3-10-64,-41 0-128,37 0 65,-37 0-65,37-5 96,-6-1-257,1 1-351,-10-10-833,9 7-2050,-13-7-1634,-6-7-64,1-2 32,-7-8 673</inkml:trace>
  <inkml:trace contextRef="#ctx0" brushRef="#br0" timeOffset="2735">3132 609 9577,'6'34'4965,"-1"2"-65,0-5-2273,4 14-1794,-4-7-225,7 4-63,-12-42-545,8 34 256,-8-34-256,12 29 192,-3-9-96,-9-20-96,0 0-32,19 11-544,-19-29-1154,0 18 1730,10-19-3844,-10-10-1120,-6-10-97,0-1 0,6 40 5061,-10-48-3331</inkml:trace>
  <inkml:trace contextRef="#ctx0" brushRef="#br0" timeOffset="2918">3159 195 12332,'28'-39'4900,"8"4"-255,4 3-4549,9 3-1698,-8 5-2946,-2 3-353,-6 12-31,-12 4-161,-21 5 4196</inkml:trace>
  <inkml:trace contextRef="#ctx0" brushRef="#br0" timeOffset="3184">3566 555 11211,'8'39'4772,"-1"6"-1729,-7-16-1377,18 7-513,-12-13-224,5 0-97,-6-9-287,-5-14-129,10 14-95,-10-14-65,5-14-96,-5-6-96,0-12-96,-6-8 128,1-8-128,-1-7 64,-1-2-64,0 3 32,1 4-32,0 10 64,6 10 0,-8 16-32,8 14 0,0 0 32,-4 33-64,4-5 96,7 3-96,5-1 64,6 0-32,5-8 160,6-6-32,7-12 65,3-10 63,-39 6-256,47-15 192,6-10 32,-3-2-32,-1-6 97,-2 4-193,-3 3 64,-3 7-96,-2 13 0,-7 14 0,-7 12 0,3 12 32,-6 14 32,8 10-64,-1 5 33,4 5-130,-4 0 98,1-3-33,-2-4 64,-5-5-160,-2-10-161,-9-11-479,1 4-2499,-13-21-2210,0-16-129,0 0-95,0 0 5637,-12-15-5669,12 15 5669,-7-25-1730</inkml:trace>
  <inkml:trace contextRef="#ctx0" brushRef="#br0" timeOffset="4731">12 1861 9161,'0'0'4356,"0"0"-1634,0 14-832,0-14-384,4 32-546,-4-4-223,0 14-288,0 6 31,0 11-192,0 3-31,-4 1-97,4-63-160,0 60-32,0-60 32,-6 52 160,6-9-32,0-43-128,-5 33 320,5-33-320,0 17 289,0-17 63,0 0 32,10-35-63,-10-3 63,10-6-96,-10-7 0,9-4-256,-9 55-32,0-57 0,8 0 65,-8 9-97,5 8 96,-5 8-128,0 32 64,0-22 64,4 5-161,-4 17 130,0 0-1,0 0-32,0 0-97,24 11 226,-9 10-226,7 8 130,-22-29-33,31 36-97,-31-36 97,37 45 0,-37-45 0,45 47-64,1 4 64,3 2 32,-49-53-32,47 46-160,0-6 192,-7-6 32,-40-34-64,34 23 193,-34-23-193,34 10 256,-12-10 64,1-12 64,-9-12-63,-2-13 63,-12 37-384,0-43 288,0 43-288,0-56 161,0 56-161,-9-55 160,-5-4-96,4 4-32,-6 7-128,5 8 0,-5 10-193,16 30 289,-7-24-448,7 24-449,0 0 897,-13-20-1954,13 20-1665,0 0 3619,0 0-5381,0 17 160,0-17-96,10 16 352</inkml:trace>
  <inkml:trace contextRef="#ctx0" brushRef="#br0" timeOffset="5902">982 1828 9321,'-15'-5'4772,"15"5"-4772,0 0 4837,28-14-2371,-28 14-2466,34 0 641,-34 0-641,40 0 0,-40 0 0,44 0-1634,12 5-2786,-56-5 4420,53 9-4772,-3-1-1,-4 5-192,-46-13 4965,41 6-1473</inkml:trace>
  <inkml:trace contextRef="#ctx0" brushRef="#br0" timeOffset="5387">985 1906 9225,'4'31'4452,"-4"-7"64,-6 2-3042,11 14-674,-5-40-800,0 40 833,8 5-224,-8-45-609,6 44 448,8-2 65,-14-42-513,13 37 384,8-3 64,1-9-95,6-4-33,-28-21-320,29 11 288,-29-11-288,34 11 225,-34-11-225,37 4 128,-37-4-128,31 0 128,3 0-32,-34 0-96,25 0 96,0 0-160,-25 0 64,13-4-416,-13 4 416,16 0-1025,-16 0 1025,0 0-2851,0 0 2851,-4-14-4901,4 14 4901,0 0-5029,-13-22-63,13 22 5092,-14-13-5125,2-9 4292,12 22 833</inkml:trace>
  <inkml:trace contextRef="#ctx0" brushRef="#br0" timeOffset="5715">1005 2115 7655,'0'0'4420,"24"-15"65,7 15-2596,-2-9-735,14 9-418,1 0-736,-5 0-1249,-39 0 1249,46 0-3107,-11 0-1313,-6 0-192,-29 0 4612,21-5-4517,-21 5 4517,0 0-2434</inkml:trace>
  <inkml:trace contextRef="#ctx0" brushRef="#br0" timeOffset="6121">1677 1990 7335,'0'35'4484,"11"7"-64,2 11-2113,-13-53-2307,4 43 1153,13 11-32,-17-54-1121,8 42 832,7-1 33,-15-41-865,8 31 577,5-5-33,-9-11-127,-4-15-417,0 0 288,6 16-320,-6-16-577,0 0-832,-17-16-1602,12 1-1793,-1-5-129,0-9-32,2-5 577,-2-14 4420</inkml:trace>
  <inkml:trace contextRef="#ctx0" brushRef="#br0" timeOffset="6371">1674 1751 10762,'17'0'4805,"3"5"31,5-5-3619,18 13-576,6-2-64,0 8-129,2-2-320,-5 5-32,-2 0 96,-10-1-160,-8 3 257,-26-24-289,14 22 192,-14-22-192,0 20 320,0-20-320,-5 20 224,5-20-224,-12 18 385,-14-3-161,26-15-224,-37 14 224,-3-1 64,40-13-288,-44 11 193,1 0-1,43-11-192,-45 9 128,8 0-32,37-9-96,-40 10-448,12-10-1506,28 0 1954,0 0-5157,-18 0 0,18 0 5157,0 0-5381,0 0 5381,0 0-5349,16-17 2306</inkml:trace>
  <inkml:trace contextRef="#ctx0" brushRef="#br0" timeOffset="7023">2550 2034 6246,'0'0'4452,"0"0"-4452,-18-14 4388,-4 6-2370,6 19-673,16-11-1345,-28 12 1057,28-12-1057,-23 31 801,-2 6-288,6 11-129,7 4-288,12 4 32,6-4-128,18-6 192,11-11 1,17-10 95,-52-25-288,56 8 384,-56-8-384,62-5 481,-3-15 127,-59 20-608,56-26 609,-14-13 64,-15-1-225,-27 40-448,10-46 512,-24 1-127,-9 3-65,-24 4-192,-7 11-160,-4 1-705,11 18-928,0-3-1794,19 11-1794,28 0 0,0 0 5253,-10 22-5349,32-5 448,-22-17 4901</inkml:trace>
  <inkml:trace contextRef="#ctx0" brushRef="#br0" timeOffset="7876">2886 1975 6919,'0'0'4868,"-14"0"-63,14 0-2083,40-10-864,-9-3-577,22 13-192,0-9-544,15 9-65,-68 0-480,68-11 32,-68 11-32,63 0-288,-1 0-833,-21-5-1730,1 10-2113,-42-5 4964,28 6-5093,-11 1 32,-17-7-128,14 7 5157,-14-7 32</inkml:trace>
  <inkml:trace contextRef="#ctx0" brushRef="#br0" timeOffset="7454">3145 2026 7687,'7'41'4485,"-7"3"-1,8-3-2723,5 15-543,-3-12-225,7 3-97,-6-11-223,4-2 0,-6-14-161,1-3 1,-10-17-321,0 0-545,0 0-896,0-15-1762,0 15 3011,-10-23-4900,-1-11-97,11 34 4997,-16-42-4997,-1-6 417,17 48 4580,-24-52 0,24 52 0</inkml:trace>
  <inkml:trace contextRef="#ctx0" brushRef="#br0" timeOffset="7922">3628 1954 6887,'0'0'0,"0"29"4420,-5 2-32,5 2-2338,14 15-1153,-14-48-897,5 45 832,10 7-191,-15-52-641,9 43 545,-9-43-545,18 42 640,-9-10-127,-9-32-513,14 26 608,-9-10-63,-5-16-65,0 0-480,0 0 353,0 0-161,-15-14-32,0-11-192,15 25 32,-19-32-96,-2-8-128,21 40 224,-19-43-225,19 43 225,-22-48-352,22 48 352,-13-49-256,0 0-65,13 49 321,0-44-384,0 44 384,0-40-224,0 40 224,13-32-256,6 3 256,9 4-32,12 5 256,0 5-192,4 7 160,5 2 64,-4 6 33,4 9-1,-14 4 0,-1 0 32,-19 9-224,-15-22-96,4 21 225,-8 4-161,-12-3 96,16-22-160,-22 21-32,-11 1 128,33-22-96,-31 20-96,-6 3 32,10-1 64,3 4-96,24-26 96,-21 24-64,8 5 0,13-29 64,-4 28-32,4 3-33,0-31 65,14 28-32,4-4 0,7-4 0,-25-20 32,32 16 0,2-6 32,-34-10-32,41 7-96,-8-7-608,5 0-1442,-38 0 2146,25-5-4837,5-9-32,-30 14 4869,26-18-4932,-26 18 4932,23-27-4965,0-3 3812,-23 30 1153</inkml:trace>
  <inkml:trace contextRef="#ctx0" brushRef="#br0" timeOffset="8972">4232 1878 11979,'32'5'5221,"10"-5"-288,11 4-4100,6 3-2947,-59-7 2114,66 0-4645,0-7-191,-2 0-417,-10-13 32,-9-2 5221,-6 0 0,-8 3 0,-31 19 0,18-28 0,-5 7 0,-13 21 0,4-25 0,-4 25 0,0 0 0</inkml:trace>
  <inkml:trace contextRef="#ctx0" brushRef="#br0" timeOffset="8472">4263 1952 11851,'0'26'4837,"7"1"-33,-2 3-4291,9 9-193,-14-39-320,12 37 288,2 3 65,0 0-193,-14-40-160,17 40 320,-3-5-32,4-2 129,0-8-1,4 0 65,-1-10-33,8-2-31,0-9-97,-29-4-320,36 0 224,6 0-32,-6-9-96,2 3-96,-8-5-256,-30 11 256,32-6-705,-14-8-800,-18 14 1505,26 0-3171,-26 0-2082,9-16-32,-9 16-64,-10-31 128,10 31 5221,-16-25 0</inkml:trace>
  <inkml:trace contextRef="#ctx0" brushRef="#br0" timeOffset="8800">4284 2111 12364,'29'4'4836,"8"-10"-1633,9 6-2050,-5-5-352,3 1-929,0 4-1538,-16 0-3010,-6-13-225,-22 13 65,14-22-129,-14 22 4965,-6-14-1185</inkml:trace>
  <inkml:trace contextRef="#ctx0" brushRef="#br0" timeOffset="9768">4901 1881 6470,'0'0'4484,"27"-14"257,4 1-1922,19 13-1378,-4-14-352,17 14-192,3-9-257,0 9-191,-4 6-129,-62-6-320,52 9 256,-52-9-256,46 11 160,-17 2 1,-7 2-33,-18 3-96,-8-1 192,4-17-224,-16 17 64,16-17-64,-26 13 160,26-13-160,-28 15 0,-3-3 128,31-12-128,-27 12-96,0-3 192,10 0-160,17-9 64,-18 11-96,18-11 96,0 14-32,0-14 32,10 19-64,-10-19 64,18 23 0,10 3-96,3 6 96,-31-32 0,36 34-64,5 2 64,-41-36 0,39 37 0,0-2 160,-39-35-160,32 32 128,-32-32-128,27 29 224,-27-29-224,11 24 289,-11-3 31,0-21-320,-7 17 320,7-17-320,-25 12 353,25-12-353,-32 8 256,-13-2-32,-6-1-96,51-5-128,-52 0 32,1 4-224,6-4-513,10 0-1345,6 0-3074,29 0 5124,-21 0-5157,21 0 5157,0 0-5317,0 0 5317,7-29-5285,-7 29 5285,22-22-2851,-22 22 2851</inkml:trace>
  <inkml:trace contextRef="#ctx0" brushRef="#br0" timeOffset="9503">4963 1869 8072,'6'26'4548,"-6"-26"-4548,7 32 3523,7 16-1345,-14-3-416,0-45-1762,20 58 1313,-11-5-320,-9-53-993,21 56 737,-8-8-225,-13-48-512,19 44 481,-7-9-225,-12-35-256,15 27 256,-8-8-128,-7-19-64,0 0-224,0 0 160,0 0-576,0 0-449,0 0 1025,-7-31-2338,2 10-2531,5 21 4869,-13-25-4997,13 25 4997,-15-29-4996,-1-2-97,0-3 4324</inkml:trace>
  <inkml:trace contextRef="#ctx0" brushRef="#br0" timeOffset="10331">5831 1974 10282,'0'0'4644,"9"38"-736,-15-9-2691,10 17-480,-4 1-257,0-47-480,6 55 417,-1-4-129,5-3 160,-3-10-63,-7-38-385,11 31 480,-5-11-64,-6-20-416,0 0 481,0 0 31,0 0-95,0 0-417,10-22 352,-17-7-192,7 29-160,-6-38 96,-3-6-128,9 44 32,-8-47 0,0-1-64,2 5 64,1 6-160,5 8 96,0 29 64,0-15-128,0 15 128,0 0-96,24 12 32,-5 11-32,8 6 96,-27-29 0,38 34-64,-1-1 160,9 2-32,3-4 96,-49-31-160,52 21 192,0-5 96,-52-16-288,48 4 353,-5-8-1,-43 4-352,30-15 352,-1-6-63,-13-13 31,-10-6-128,-6-7-64,-14-3-64,0 1-192,14 49 128,-17-46-288,17 46 288,-12-36-865,-9 0-1281,21 17-2434,0 19 4580,0 0-5317,-16-14 32,16 14-64,0 14 1505</inkml:trace>
  <inkml:trace contextRef="#ctx0" brushRef="#br0" timeOffset="10862">6673 1990 6310,'0'25'4452,"19"-3"257,-9 10-2723,-5-6-129,1 17-63,-14-9-353,8 11-256,-7-7-384,7 2-160,-12-6-289,12-2-64,6-5-191,4-4 63,8-6-64,2-5 96,7-5-64,2-7 32,4 0 0,-1 0-32,-4-7 1,6 1-33,-34 6-96,30-5 64,1 5-192,-5-4-225,-5-1-640,4 11-1089,-25-6-1953,25-12-1122,-25 12 5157,0 0-5285,19-25 64,-19 4 1249</inkml:trace>
  <inkml:trace contextRef="#ctx0" brushRef="#br0" timeOffset="11459">6623 1914 9513,'40'20'4644,"-2"-20"161,5 0-3107,16 0-802,-2 0-735,-1 0-2019,-1 0-2434,-55 0 4292,46 5-4645,-19-5-95,0 0-33,-27 0 3364</inkml:trace>
  <inkml:trace contextRef="#ctx0" brushRef="#br0" timeOffset="11223">6681 2169 9801,'0'0'0,"0"0"4901,0 0 64,38 0-3236,-6-13-448,11 13-192,-5 0-384,5 6-545,-43-6-160,40 7-768,-40-7 768,28 0-2787,-28 0 2787,22 0-4933,-22 0 4933,21 6-5028,-21-6 5028,0 0-5093,0 0 64,9-24 4036</inkml:trace>
  <inkml:trace contextRef="#ctx0" brushRef="#br0" timeOffset="11678">6715 1610 13132,'21'-24'5189,"21"-3"-160,9-8-3716,4 2-2562,5 2-3491,-9 8-257,-25 0-224,-26 23 5221,16-14-5253,-20 0 2050,4 14 3203,-16-9 0,-8 3 0,24 6 0,-24 0 0,-12 0 0,9-5 0,9 5 0,18 0 0,0 0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5:03.823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139 530 5349,'0'0'3780,"0"0"-994,0 0-512,0 0-2274,0 0 1890,0 0-288,19 17-353,-19-17-1249,0 0 1089,10 29-192,-1-3-96,-4 12-129,-11 9-191,6 8-97,-11 0-160,7 5 32,4-60-256,-10 55 97,2-6 31,8-49-128,-15 41 0,15-41 0,0 31 160,-4-11 0,4-20-160,0 0 256,0 0-32,0 0-224,0 0 225,0 0-225,4-28 256,-4-1-64,0-11 32,0 40-224,0-48 64,5-6 0,-5 54-64,0-57-32,9-3 0,-2 5 32,11 4-32,-11 10 64,9 7-96,-8 9 160,5 10-192,-13 15 160,19 0 32,-13 22-160,3 5 96,-9-27-32,13 37-64,2 11 64,-15-48 0,28 50-96,-2 6 128,-26-56-32,40 52-64,0-4-64,-40-48 128,49 38 64,-4-8-32,3-13 96,-7-17 64,-5-8 1,-6-13 31,-8-9 0,-10-10 64,-8-5-95,-4-5-97,0 50-96,-10-51 160,-2 6-160,0 4 64,0 7-128,-2 8 0,5 12-385,9 14-576,-15 0-1633,6 15-2467,5-1 0,4 1-96,0-15 64,6 25 2723</inkml:trace>
  <inkml:trace contextRef="#ctx0" brushRef="#br0" timeOffset="656">949 430 6470,'14'29'4292,"-18"-3"32,-4 8-2370,8 15-737,0-49-1217,-5 51 1185,5-51-1185,0 58 801,0-58-801,0 58 609,0-58-609,11 58 416,-11-58-416,6 48 320,-6-48-320,15 46 417,1-11-1,12-3 97,-7-10-97,16-2 0,-37-20-416,29 13 385,8-3-129,-37-10-256,33 5 192,-33-5-192,32 0 128,-32 0-128,26 5 32,-5-5-192,0 0-384,-21 0-705,0 0 1249,23-19-2627,-23 19 2627,0 0-4804,0-32-1,0 13-64,0-6-31,0 25 4900,0-24-801</inkml:trace>
  <inkml:trace contextRef="#ctx0" brushRef="#br0" timeOffset="1000">921 676 7271,'28'-9'4228,"0"15"32,-28-6-4260,42 7 1665,-2-7-543,10 8-386,-8-1-1088,-42-7 352,41 0-1826,-4 0-2338,-2 0-32,-17-10-128,-2 4 32,-16 6 4292,0-19-128</inkml:trace>
  <inkml:trace contextRef="#ctx0" brushRef="#br0" timeOffset="1218">942 432 12172,'0'0'4996,"0"0"-4996,21 6 4837,15-6-3556,-5 0-640,-31 0-641,46 0-128,-46 0 128,50 10-2179,7-4-2657,-7 0 31,3-1-320,-6-5 161,1 5 3074,-48-5 1890</inkml:trace>
  <inkml:trace contextRef="#ctx0" brushRef="#br0" timeOffset="1640">1562 530 6502,'0'0'4164,"-10"28"-416,-1-13-1442,11 20-673,0-35-1633,0 34 1378,0 19-225,-11-4-417,11 11-191,-12-7-193,12-53-352,0 55 353,-9-11-193,9-44-160,0 36 192,-9-12-32,9-24-160,0 14 256,0-14 1,13-18-1,2-12 64,-15 30-320,8-38 224,-8 38-224,13-50 321,-13 50-321,5-53 128,-5 53-128,11-59 192,-11 59-192,0-62 64,0 6-96,0 56 32,-6-48 64,6 48-64,-13-38-32,8 7 96,5 31-64,-13-17-96,13 17 96,0 0 32,0 0-32,15 15-96,1 10 160,3 7-160,9 5 160,4 6-160,7-1 128,-39-42-32,44 41 0,-44-41 0,43 36-128,-43-36 128,53 32 64,-53-32-64,46 24 64,3-5 160,-9-10 32,-40-9-256,37 0 353,-7-8 31,-30 8-384,20-16 352,-11-12 97,-4-6-161,-5-6 32,-11-8-95,11 48-225,-11-47 32,0-2 32,-2 5-224,13 44 160,-15-37-289,15 37 289,-7-26-1249,-11-2-2018,11 15-1954,7 13-128,0 0 96,0 0-64,0 0 5317,0 0-2114</inkml:trace>
  <inkml:trace contextRef="#ctx0" brushRef="#br0" timeOffset="2239">2315 882 9161,'0'0'0,"0"0"4836,0 0-4836,0 0 4869,0-25-2179,0-7-1152,6 4-481,-6-14-256,0 42-801,7-46 544,-2-3-224,-5 49-320,13-49 385,-4-2-129,7 9 64,-16 42-320,9-40 225,-9 40-225,16-31 320,-16 31-320,13-25 160,4 13 32,-17 12-192,14-5 224,4 10-95,-18-5-129,19 15 64,6 10-96,0 8 96,4 7-128,-29-40 64,29 47 64,2 2-96,-2 3 32,-1 1-64,-3-4 96,-6-6-32,-5-5-32,-7-7-1,-1-6-63,-6-25 96,0 15-96,0-15-192,0 0-289,-22 0-544,22 0 1121,-21-31-1793,11 10-481,-18-19-609,12 14-160,-17-14 64,12 17 96,21 23 2883,-37-29-2210,9 14 1185,28 15 1025,-36-5 128,36 5-128,-32-6 1025,32 6-1025,-26 6 1826,-2-6 576,12 9 129,16-9-2531,-16 0 2722,16 0-223,0 0-577,0 0-1922,24 13 1409,-2-13-320,16 5-352,-1 0-737,-37-5 0,39 0-1666,6 0-3170,0 0-65,-45 0 4901,40-5-5157,-3 5 64,-10-9 1730,-27 9 3363</inkml:trace>
  <inkml:trace contextRef="#ctx0" brushRef="#br0" timeOffset="3067">2995 445 6470,'0'0'0,"0"0"4132,0 0 288,0 0-4420,0 0 2338,-6 14-640,6 6-353,0 13-512,0 6-128,0-39-705,5 49 576,-1 2-95,-4-51-481,12 57 384,-12-57-384,13 54 417,14 0-33,-5-9-64,19-7 97,-41-38-417,40 26 384,11-7 32,-51-19-416,45 0 545,8-5-65,-9-18 33,-1-9-97,-9-10 1,-34 42-417,22-47 288,-10-9-64,-12 56-224,0-55 224,0 55-224,-5-51 64,5 51-64,-13-45 96,-3 9-224,16 36 128,-21-27-288,21 27 288,-17-15-993,-4-1-1505,21 16-2691,0 0-192,0 0 64,15 14-160,4-14 1761</inkml:trace>
  <inkml:trace contextRef="#ctx0" brushRef="#br0" timeOffset="3926">3990 570 7175,'12'-14'4356,"-2"0"-1025,-10-8-640,0 22-449,0-26-801,0 26-1441,0 0 993,-10-18-384,-3 18-97,-9-5-128,-2 10-127,-7 7 31,-6 8-224,37-20-64,-32 24 192,-4 9-192,9 6 96,27-39-96,-24 43 64,11 1 97,13 2-65,4-4 32,20-4 160,6-5-64,16-4 129,3-9-97,-49-20-256,56 15 256,-6-7-64,-50-8-192,53 5 192,-7-5-192,-10-13-640,-36 13 640,37 0-1794,-19-20-2498,-18 20 4292,19-20-5093,-1-4-96,5-9 32,-23 33 5157,15-36-4676,-15 36 4676</inkml:trace>
  <inkml:trace contextRef="#ctx0" brushRef="#br0" timeOffset="4380">3608 29 12396,'0'17'4868,"17"5"-1633,-3-10-1601,28 14-449,5-4-737,-47-22-448,55 20-1217,-55-20 1217,64 23-4484,-64-23 4484,69 25-4708,-7-7-193,-62-18 4901,74 19-4965,-2-7 1474</inkml:trace>
  <inkml:trace contextRef="#ctx0" brushRef="#br0" timeOffset="4646">4453 596 9609,'6'19'4741,"-2"2"-97,-4 3-2178,18 18-1345,-12-8-128,13 6-96,-7-4-288,7-1-1,-7-10-95,5-4-65,-17-21-127,0 0-321,17 12-97,-17-12-928,0 0 1025,0-24-3267,-5-5-1857,1-10-33,4 39 5157,-9-46-5285,9 46 5285,-10-52-5317,-1-7 3619</inkml:trace>
  <inkml:trace contextRef="#ctx0" brushRef="#br0" timeOffset="4880">4448 206 10025,'25'-37'4773,"-25"37"-4773,34-40 4740,3-4-2401,9 12-2179,0 5-1313,-3 13-3075,-43 14 4228,36-11-4581,-3 19-127,-15 5-129,-5 16 2307</inkml:trace>
  <inkml:trace contextRef="#ctx0" brushRef="#br0" timeOffset="5161">4790 445 9577,'0'18'4356,"6"10"96,1 4-3106,-7-5 63,13 10-256,-13-8-32,14 8-256,-14-8-64,13 5 32,-13-34-833,4 26 576,4 3-31,-2-7-225,2-2-64,-3-6-64,-5-14-192,0 0 192,0 0 1,0 0-1,0 0-32,0 0-160,0-31 32,-5-1 32,-8-12-32,-2-3-160,-4-4 32,3 2-64,16 49 160,-19-46-96,1 7-97,18 39 193,-14-30-64,14 30 64,-10-20-160,10 20 160,0 0-64,0 0 32,0 0 32,0 0 0,7 24-64,9-3-32,6 3 160,-22-24-64,29 21-32,11-4 160,-40-17-128,40 11 0,4-7 128,-1-4 0,-43 0-128,46-9 161,-5-6 63,-3-2-160,-7 0 192,-9 2-192,-22 15-64,24-8 192,-24 8-192,15 0 128,-1 9-96,-3 10 129,2 10-129,-3 6 64,5 9-32,4 6 96,11 4-96,-30-54-64,35 54 160,-35-54-160,42 52 160,1-4-96,-43-48-64,43 43 161,7-3-97,-13-7-128,-37-33 64,43 25-641,-43-25 641,0 0-3780,21 15-1729,-21-15 5509,0 0-5637,13-15 5637,-13 15 0,0 0 0,-6-24 0,6 10 0,-7 0 0,7 14 0,0 0 0,0 0 0</inkml:trace>
  <inkml:trace contextRef="#ctx0" brushRef="#br0" timeOffset="7144">7 1958 6374,'0'0'0,"-6"-29"3876,6 14-1090,0 15-383,26-25-866,3 25-352,8-12-192,-37 12-993,46 0 801,1 6-128,6 8-161,-3 1 193,0 7-257,-13-1 161,-37-21-609,29 30 544,-29-30-544,9 22 577,-9-22-577,0 30 480,0-30-480,-7 21 449,-12 1-1,-6-5-256,-12-2 0,-6-5-63,43-10-129,-42 4 64,-3-4 0,45 0-64,-38 0 32,38 0-32,-43 0-32,11-4-385,1 8-512,7-8-1057,24 4 1986,0 0-3395,-4 20-1569,4-20-33,29 13 0,5-13 641</inkml:trace>
  <inkml:trace contextRef="#ctx0" brushRef="#br0" timeOffset="6925">176 1966 8296,'-14'28'4356,"5"15"-1409,-10 3-801,19 20-609,0-4-448,0-62-1089,12 71 833,-12-71-833,15 64 416,1-2-31,-16-62-385,22 52 256,-3-11-96,-19-41-160,23 27 224,-7-9-63,-16-18-1,0 0-192,0 0-385,0 0 417,0 0-1025,0 0 1025,-22-21-2050,-2-13-960,24 34 3010,-25-39-4164,25 39 4164,-21-46-4613,21 46 4613,-29-55-4516,10-2 1377</inkml:trace>
  <inkml:trace contextRef="#ctx0" brushRef="#br0" timeOffset="7550">789 2100 9961,'0'0'4357,"0"0"-1218,8 23-1570,-17-9-288,9 18-224,-9 1-288,9 13-32,-11-3-225,11-43-512,0 50 513,-7-2-225,7-1 64,13-9-256,4-6 96,11-10-63,-28-22-129,32 12 160,-32-12-160,37 0 160,5-4 0,-42 4-160,44-17 256,-1-10-31,-43 27-225,34-36 320,-34 36-320,28-44 128,-15-5 128,-8-6-192,-5 55-64,-8-56 224,-12 2-127,-3 8 31,23 46-128,-38-40 32,-3 11 0,-2 13-256,3 16-577,1 5-1409,13 15-2915,9 8-32,17-28 5157,-17 27-5253,17 3-64,0-30 5317,22 23-3107</inkml:trace>
  <inkml:trace contextRef="#ctx0" brushRef="#br0" timeOffset="8410">1287 2014 6983,'14'-16'4612,"13"8"193,19 8-2243,5-16-736,26 16-417,-77 0-1409,73-11 1057,9 11-512,-4 0-866,-12-6-1280,-2 10-2147,-64-4 3748,46 5-4740,-18-5-225,-28 0 4965,18 6-4869,-18-6 1314,0 0 3555</inkml:trace>
  <inkml:trace contextRef="#ctx0" brushRef="#br0" timeOffset="8128">1674 2047 7623,'0'25'4581,"0"7"-1,0-32-4580,-6 38 2178,15 15-641,-9-5-319,18 11-322,-9-10-383,-9-49-513,16 49 448,-3-10-256,2-7 33,-15-32-225,10 20 192,-10-20-192,8 14-32,-8-14 32,0 0-609,0 0-1248,0 0-2211,-25-25-737,8-1 65,-6-5-161,23 31 4901,-21-39-3171</inkml:trace>
  <inkml:trace contextRef="#ctx0" brushRef="#br0" timeOffset="8989">2099 1909 10570,'0'0'4452,"28"0"-1665,-3 0-1090,19 11-608,-44-11-1089,46 0 929,-46 0-929,56 17 705,-2-7-128,-54-10-577,56 18 352,-8-4-32,-10 6-32,-19-4-127,-6 1 31,-13-2-128,-16 1 64,16-16-128,-22 17 96,22-17-96,-28 18 96,28-18-96,-27 24 0,-4-2 32,9 6-64,22-28 32,-22 31 0,12 1-32,10-32 32,0 34 64,4-3-64,-4-31 0,22 31 64,5-7-32,-27-24-32,40 24 64,3-8-32,-43-16-32,51 10-288,3 2-737,-54-12 1025,48 0-2722,-48 0 2722,51-6-4773,-51 6 4773,49 0-4901,3-12 1,-52 12 4900,38-13-4965,2-10 3812</inkml:trace>
  <inkml:trace contextRef="#ctx0" brushRef="#br0" timeOffset="8628">2120 1950 8392,'8'35'4708,"-8"-35"-4708,5 41 4645,2 2-1987,8 17-1473,-6-3-384,3 3-224,-2-4-353,0-6 0,-10-50-224,15 40 64,-10-9 128,-5-31-192,0 22 96,0-22-31,0 15-418,0-15 353,0 0-929,-14-15-960,1-15-1475,-8-6-1312,15-8-129,-4-8 33,6 0 1729,4 52 3043</inkml:trace>
  <inkml:trace contextRef="#ctx0" brushRef="#br0" timeOffset="9759">2869 1900 12748,'21'0'5029,"17"5"64,12 5-3620,6-4-1473,-56-6 0,61 6-2851,3 1-1889,4 0-193,-10-7-288,-58 0 5221,59 9-5125</inkml:trace>
  <inkml:trace contextRef="#ctx0" brushRef="#br0" timeOffset="9552">2943 2220 8168,'17'-14'4772,"7"14"-31,19 6-2115,-5-6-960,14 6-769,-8 7-993,-44-13 96,38 6-1442,-38-6 1442,40 14-2947,-40-14 2947,32 6-4708,-32-6 4708,17 0-4773,-17 0 4773,16 0-4772,-16-17 640</inkml:trace>
  <inkml:trace contextRef="#ctx0" brushRef="#br0" timeOffset="9239">2972 1990 10090,'0'0'0,"-4"25"4324,-5 3-128,2 7-3652,7 13 65,0 1 63,0-49-672,7 57 897,-7-57-897,0 52 769,18 3 160,-18-55-929,11 42 801,15 2 159,-26-44-960,22 27 833,-22-27-833,40 25 737,-40-25-737,38 15 544,12-1-159,-2-4-97,5-3-64,-5-2-96,-1-1-128,-9-4-256,-38 0 256,30 0-737,-30 0 737,26 8-1505,-26-8 1505,0 0-3363,16-19-1762,-16 19-192,-7-30 128,7 30 5189,-13-22-5253,13 22 5253,-22-30-1185</inkml:trace>
  <inkml:trace contextRef="#ctx0" brushRef="#br0" timeOffset="10541">3599 1943 6566,'0'0'3908,"0"0"-1025,17-9-930,5 2-255,17 7-449,-39 0-1249,40 0 1025,-40 0-1025,54 8 705,-54-8-705,51 5 512,3 9-127,-9-1-97,1 9-64,-13 1-64,-7 5 97,-14-2-65,-12 0 64,-13 0-64,13-26-192,-18 25 256,-9-5-95,27-20-161,-31 20 192,0-6-96,31-14-96,-31 12 64,5-1-64,26-11 0,-22 11 0,22-11-64,0 0 64,-15 26-32,24-8-64,13 2 64,10 5-96,11 3 128,-43-28 0,52 27-96,8 3 128,-60-30-32,65 26 32,-5-1 160,-60-25-192,59 21 256,-14-1 128,-45-20-384,37 17 385,-37-17-385,20 17 480,-20-17-480,16 12 545,-16-12-545,-8 17 416,-19-5 33,27-12-449,-27 11 224,-18-3 64,45-8-288,-52 0 32,52 0-32,-62 5 160,62-5-160,-63 0-64,63 0 64,-69 0 32,10 0-160,10 0-513,-1-8-1665,22 3-2787,28 5 5093,-16 0-5060,16 0 5060,0 0-5157,0 0 5157,10-18-5253,-10 18 5253,22-14-2979,-22 14 2979</inkml:trace>
  <inkml:trace contextRef="#ctx0" brushRef="#br0" timeOffset="10275">3607 1946 8520,'0'0'0,"0"24"4837,9 12-129,-9-36-4708,0 37 2402,22 22-832,-22-59-1570,15 53 1153,6 12-288,-6-10-481,1 1-32,-10-12-287,-6-44-65,9 37 128,-9-37-128,0 25 64,4-10-128,-4-15 64,0 0-449,0 0 449,0 0-1217,0 0 1217,0 0-2594,-18-15-2275,18 15 4869,-9-26-4837,-1-5-127,10 31 4964,-9-37-4901,9 37 4901,-12-41-1153,12 41 1153</inkml:trace>
  <inkml:trace contextRef="#ctx0" brushRef="#br0" timeOffset="11306">4459 2021 6951,'-4'39'4196,"-7"4"-97,11-43-4099,-9 51 1794,9 12-641,0-1-416,0-62-737,11 65 576,-4-8-223,-7-57-353,15 51 544,-5-17-63,-10-34-481,14 28 672,-14-28-31,0 0-641,17 7 673,-17-22-1,0 15-672,0-23 577,0-14-97,0 37-480,-10-46 224,10 46-224,-12-52 193,-3-5-257,15 57 64,-11-56 64,-3 4-160,14 52 96,-10-45 0,1 10-97,5 12 65,4 23-32,0 0 64,0 0-32,0 0 32,17 7 32,-2 20-64,10 6 96,6 9-64,11 7 161,5 4-161,7 0 128,7-2-96,3-5 192,-64-46-224,63 38 160,-5-8 160,-6-10 1,-10-8 95,-42-12-416,34 0 481,-9-4-65,-25 4-416,15-17 480,-11-9-159,-4 26-321,0-37 320,-13-6-192,13 43-128,-13-51 160,-8-3-288,-4 2 32,0 2-288,0 10-353,3 0-1057,22 40 1794,-13-15-3395,13 15 3395,0 0-5253,-22-17-64,22 17 64,19 7-32,-19-7 4100</inkml:trace>
  <inkml:trace contextRef="#ctx0" brushRef="#br0" timeOffset="12291">5218 2264 6406,'19'7'4292,"13"5"-64,14-1-2370,0-11-385,-46 0-1473,54 14 1185,-54-14-1185,52 4 385,-4-4-1186,-3 7-1505,-4 3 2306,-41-10 0,30-10-4260,-14 5-96,-16 5 4356,9-17-4453,-9 17 4453,0 0-3651,-18-37 3651</inkml:trace>
  <inkml:trace contextRef="#ctx0" brushRef="#br0" timeOffset="11931">5271 2074 9673,'0'20'4580,"-9"-3"-63,-6 1-2884,11 17-512,-6 1-384,10 8-160,-8 1-161,8-45-416,0 48 448,0-48-448,9 42 353,6-2 95,0-5-128,8-4 129,-1-8-33,8 0-63,-2-8 63,2 0-192,-30-15-224,28 11 321,0 0-225,-2-3 96,-1-2-160,-3-1 96,-2-5-96,-20 0-32,18 4 32,0-4-32,7 0-96,-25 0 96,15 0-224,-15 0 224,22 0-545,-22 0-480,0 0 1025,35-10-2018,-35 10 2018,6-18-3715,-6 18 3715,16-17-5125,-16 17 5125,5-18-5157,-5-4 32,0 22 5125,0-20-4484</inkml:trace>
  <inkml:trace contextRef="#ctx0" brushRef="#br0" timeOffset="12541">5240 1978 10186,'40'-6'4548,"7"6"-32,-47 0-4516,58 7 1185,-3 1-1537,1 2-2403,-14-6 2755,5 12-4388,-47-16 4388,38 9-4516,-38-9 4516,27 11-4676,-7-11 928</inkml:trace>
  <inkml:trace contextRef="#ctx0" brushRef="#br0" timeOffset="12806">5354 1703 10570,'28'0'4708,"15"0"-512,-43 0-4196,42 0-736,-42 0 736,37-14 0,-37 14 0,47-5 0,-47 5 0,35-11 0,-35 11 0,33-4 0,-11-4 0,-22 8 0,0 0 0,0 0 0,12-16 0,-12 16 0,0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55:20.186"/>
    </inkml:context>
    <inkml:brush xml:id="br0">
      <inkml:brushProperty name="width" value="0.15" units="cm"/>
      <inkml:brushProperty name="height" value="0.15" units="cm"/>
      <inkml:brushProperty name="color" value="#FFFFFF"/>
    </inkml:brush>
  </inkml:definitions>
  <inkml:trace contextRef="#ctx0" brushRef="#br0">367 384 6566,'0'0'2787,"0"0"-225,0 0-159,0-23-193,0 23-321,0-17-287,0 17-321,0 0-288,0 19-256,-12 7-225,2 17-95,-5 14-97,2 18-128,-3 2-32,16-77-160,-14 87 64,2-2 0,12-85-64,-11 79 32,11-79-32,-5 64 65,5-9-33,0-55-32,0 41 64,0-16 96,0-25-160,0 0 192,0 0-32,0 0-160,0 0 224,18-27-32,-18 27-192,0-33 225,0-13-33,-5-9-96,5-8-32,0-4-96,0 0 64,0 67-32,0-65-64,0 7 64,5 10-32,0 11 0,1 13 32,-6 24 0,0 0 0,24 0 0,-9 17 0,6 16-32,6 11 32,-27-44 0,32 48 64,7 4-96,3-2 96,9-5-64,8-9 128,-59-36-128,51 25 96,3-11 128,-54-14-224,45 0 129,-4-13-1,-41 13-128,31-21 256,-7-10-160,-14-9 96,-10-5-96,-11-3 32,-1 0-96,-10 4 32,22 44-64,-25-34-96,4 4-288,3 13-577,18 17 961,-16-18-2242,16 18-2178,0 17-833,5-1 32,9 10-160,-14-26 5381,19 25-4004,-19-25 4004</inkml:trace>
  <inkml:trace contextRef="#ctx0" brushRef="#br0" timeOffset="625">1118 966 9129,'0'0'4740,"16"-30"-63,-25-3-2275,19 5-897,-10-19-320,0 47-1185,16-42 993,-8-12-320,13 3-97,-21 51-576,19-57 353,7 7 31,-26 50-384,25-47 160,-25 47-160,27-38 160,-27 38-160,24-29 97,-24 29-97,27-17 32,-27 17-32,26-7 32,4 16 0,6 12-32,-5 10 32,3 9-96,-34-40 64,31 50-64,2 7 128,-33-57-64,28 59 0,1 0 64,-29-59-64,21 56 0,-9-2 96,-12-54-96,13 46-32,-7-4 128,1-8-32,-7-9-64,0-25 0,0 19 32,0-19-128,0 0-128,-21 7-545,21-7 769,-22-22-1281,22 22 1281,0 0-2146,-49-46-897,21 25-929,-6-4-1057,34 25 5029,-39-22-5028,39 22 5028,-36-19-4773,36 19 4773,-38-11-1057,1-2 1057,37 13 0,-36-9 0,36 9 0,-27-7 0,27 7 0,-21-8 1634,-1-3 2433,22 11 290,0 0-33,-13-17-1378,30 26-1024,-17-9-544,41 10-418,-12-5-543,9-5-1314,12 6-3299,-3-6-192,-47 0 4388,43 0-4709,-43 0 4709,42-8-4612,-6-14 1409,-36 22 3203</inkml:trace>
  <inkml:trace contextRef="#ctx0" brushRef="#br0" timeOffset="1298">1839 589 6406,'0'0'4260,"0"0"-64,-11 20-1922,11-20-768,0 44-129,0-44-1377,0 28 1281,11 16-416,-2-2 32,-9-42-897,19 51 737,-1-3-33,12 2-191,-30-50-513,30 40 576,-30-40-576,40 38 481,-40-38-481,38 25 384,-38-25-384,47 19 416,-47-19-416,52 4 353,-4-4-33,-1-14 0,-8-9-63,-39 23-257,37-29 256,-13-11-64,-24 40-192,21-48 160,-21 48-160,0-51 192,0-4-128,0 55-64,-7-54 97,7 54-97,-9-47-33,-2 2 33,-1 10-224,2 6-128,10 29-513,0 0 865,-12-22-1890,12 22-2081,0 0 3971,0 29-5349,0-29 5349,10 22-5318,-4 3-31,-2-1 0,-4-24 5349</inkml:trace>
  <inkml:trace contextRef="#ctx0" brushRef="#br0" timeOffset="1784">3006 687 11499,'0'-24'4676,"-14"-3"-1248,14 27-1827,-32-29-320,32 29-1281,-21 0 993,-14 0-256,0 13-225,-11 8-191,5 11-97,2 7 96,5 5-192,8 5 97,14 3-65,12-52-160,0 48 288,18 0-64,12-11 64,16-6-31,9-7-33,11-10 0,1-9-32,-67-5-192,66 0 96,-2-12-224,-64 12 128,55-23-833,0 9-1216,-55 14 2049,36-29-5061,-4-4-192,-9-4 0,-15-11 0,-8-2 1185</inkml:trace>
  <inkml:trace contextRef="#ctx0" brushRef="#br0" timeOffset="2128">2486 255 12972,'38'-4'5061,"6"4"-64,20 7-3620,-5-2-576,15 10-609,5 13-1537,-15-6-3460,-64-22 4805,66 24-4932,-66-24 4932,53 28-5093,-1-7-64,-11 3 1089</inkml:trace>
  <inkml:trace contextRef="#ctx0" brushRef="#br0" timeOffset="2346">3498 675 11115,'11'47'5060,"3"-2"-1056,13 14-1666,-27-59-2338,15 40 1890,15 10-481,-30-50-1409,17 30 1057,8 0-320,-10-12-353,-15-18-384,18 11 225,-18-11-225,0 0 0,22 6-160,-22-6-577,5-25-1409,0 6-3043,-5-12 0,-5-13-64,5 44 5253,-5-56-5413,5 56 5413,-9-67-4132</inkml:trace>
  <inkml:trace contextRef="#ctx0" brushRef="#br0" timeOffset="2614">3495 168 15567,'28'-27'5253,"11"-2"-160,-1-6-4421,-38 35-672,52-33-576,-52 33 576,67-18-3075,-11 1-1890,-56 17 4965,50-8-5221,-10 8 32,-40 0 5189,34 6-5349,-34-6 5349,24 19-2210,-24-19 2210</inkml:trace>
  <inkml:trace contextRef="#ctx0" brushRef="#br0" timeOffset="2816">3976 617 13132,'-6'53'4837,"6"-15"-865,16 16-2851,-12-14 96,-4-40-1217,18 45 1057,-18-45-1057,8 27 1025,6 1-352,-14-28-673,0 0 576,20 21-127,-20-21-449,0 0 320,0 0-96,0 0-224,0-24 128,-9-1 0,0-12-192,9 37 64,-12-47 0,12 47 0,-10-52-64,-3-8 64,13 60 0,-7-61-64,1 5 64,6 2-64,-5 14 0,5 11 128,0 29-64,0 0 32,0 0-32,17-17 0,-17 17 0,0 0 64,0 0-64,27 31 32,-6-3 64,3 3-32,11 2 64,3 0-31,-38-33-97,45 25 192,4-7-32,11-12-32,9-6 0,-69 0-128,70-17 64,-70 17-64,70-22 128,-70 22-128,64-26 32,-64 26-32,59-27 96,-59 27-96,52-27 32,-10 7 33,-8 12-1,-15 8 0,-19 0-64,16 14 96,-4 14-96,-3 12 32,2 12 32,-11-52-64,17 60 0,-17-60 0,15 69 64,3 6-96,-2 4-128,-2-4-321,3 6-960,-17-19-3972,8-9-128,-8-15-129,0-17 1,0-21-65,0 0 5734</inkml:trace>
  <inkml:trace contextRef="#ctx0" brushRef="#br0" timeOffset="4441">1 2102 8616,'0'0'4356,"45"-17"-1377,-8 3-1025,36 14-481,2 0-288,17 5-288,-1 3-256,2 12-161,-7-2-63,-17 7 63,-14-1-31,-27 5 95,-28-29-544,18 24 513,-18-24-513,-6 25 512,-24-3-63,-11 2-161,-19-2 0,-2-2-224,-11-2 96,6-1-192,0-2 32,13-4-448,14 3-481,1-14-1698,39 0-2465,0 0 127,0 0-192,32 0 64,3-7 2691,-35 7 2402</inkml:trace>
  <inkml:trace contextRef="#ctx0" brushRef="#br0" timeOffset="4144">229 2086 5797,'-20'19'4389,"20"-19"31,0 23-1441,0-23-801,6 46-481,-6-7-383,14 21-418,-14 7-159,0-67-737,18 82 577,-6 0-161,6 3-96,-3-7-63,-15-78-257,20 67 192,-6-14-64,-14-53-128,12 41 160,0-19-64,-12-22-96,0 0-96,0 0-384,0-31-834,5 3-1376,-5 28 2690,-15-49-4581,2-8-415,-2-5-65,-3-5 96,18 67 4965,-19-62-2370</inkml:trace>
  <inkml:trace contextRef="#ctx0" brushRef="#br0" timeOffset="4784">1250 2326 8104,'13'-19'4676,"-13"19"129,-27 9-1827,6 18-1600,-11 2-289,11 15-481,21-44-608,-21 50 481,9 6-321,12-56-160,0 58 224,18-1-64,-18-57-160,30 44 193,20-7 95,-50-37-288,64 22 288,-64-22-288,66 15 384,-66-15-384,69 0 449,-6-15 31,-9-9 1,-12-7-97,-42 31-384,30-38 384,-30-5-95,-9-5-65,9 48-224,-35-48 192,-17 4-160,-9 7-32,-5 6-352,0 4-577,66 27 929,-53 0-2530,4 0-2627,14 0-160,35 0-96,0 0 5413,10 33-5414,18-15 1795,-28-18 3619</inkml:trace>
  <inkml:trace contextRef="#ctx0" brushRef="#br0" timeOffset="5566">1705 2378 11179,'0'0'0,"0"0"4612,0 0-160,0 0-4452,30-34 1698,-30 34-1698,63-7 1121,3-7-417,24 8-127,4-1-385,-94 7-192,98 0-288,-98 0 288,96 10-1025,-17-10-1922,-12 20-1825,-15-1-33,-19-1-63,-33-18 4868,23 15-4933,-23-15 4036</inkml:trace>
  <inkml:trace contextRef="#ctx0" brushRef="#br0" timeOffset="5394">2142 2355 10282,'-6'38'4612,"6"12"-96,10 11-2786,-10-9-673,16 12-256,-3-12-225,4-1-127,7-14-161,-9-6 32,6-12-256,-21-19-64,0 0-352,0 0-833,0 0 1185,0-19-2883,-10-8-1889,10 27 4772,-16-33-4837,-15-10-32,3 2-31,-18-7 4003,46 48 897</inkml:trace>
  <inkml:trace contextRef="#ctx0" brushRef="#br0" timeOffset="5800">2804 2435 6919,'-5'25'4067,"10"18"129,-5 9-1921,9-11-1154,10 13 192,-19-54-1313,10 44 1153,-10-44-1153,21 46 993,-7-13-128,-14-33-865,16 32 864,-16-32-127,0 0-737,21 27 513,-21-27-161,0 0-256,-17-33-128,-3 4-128,-2-8-32,22 37 192,-28-48-321,-2-1 97,30 49 224,-33-58-256,5 1-64,1 2 160,13 0 31,6 5 129,8 50 0,0-44 64,21 6 161,7 3-65,-28 35-160,42-25 288,-42 25-288,49-22 384,13 12 1,3 3-33,-65 7-352,70 0 352,-70 0-352,66 10 289,-3 7-65,-63-17-224,51 21 160,-9 9-64,-17 1 64,-15 4-128,-10-35-32,-7 33 193,7-33-193,-17 32 32,17-32-32,-22 27 160,22-27-160,-35 26 0,8-2 96,27-24-96,-35 18 32,35-18-32,-23 19 0,23-19 0,-25 18 32,14-1-64,11-17 32,-12 20 32,12 0 0,8 4 32,0-2-64,16 1 64,-6-3-32,-18-20-32,35 14 32,-4-1-256,-31-13 224,44 0-961,6 7-1730,0-14-2369,-1-6-97,2-7 0,-5-8-128,0-1 2210</inkml:trace>
  <inkml:trace contextRef="#ctx0" brushRef="#br0" timeOffset="6895">3610 2177 13453,'0'0'5253,"39"12"-225,-39-12-5028,46 11 2179,-46-11-2179,57 7-289,10-7-2497,17 0-1923,7 7-416,0-13-32,-5 6-192,-11-14 2851,-11 1 2498,-13-5 0,-51 18 0,45-10 0,-19-4 0,-26 14 0,0 0 0,17-22 0,-17 22 0,0 0 0</inkml:trace>
  <inkml:trace contextRef="#ctx0" brushRef="#br0" timeOffset="6363">3643 2344 15054,'0'0'0,"-8"24"4901,1 4-129,7 6-4419,0 6-33,0-40-320,9 46 224,-3-4 32,8 4 65,-1-3-129,-13-43-192,25 41 384,-25-41-384,34 37 353,2-6 127,8-6-63,12-4-65,-56-21-352,61 12 288,9-3-32,-70-9-256,71 0 161,-4 0-97,-11 0-161,-1-12-287,-10 5-545,-20-17-1153,-5 14-2242,-20-13-993,-17-2 0,-11-6-32,-10-5 64</inkml:trace>
  <inkml:trace contextRef="#ctx0" brushRef="#br0" timeOffset="6671">3651 2497 12075,'0'0'0,"32"-7"4837,6 1 32,-38 6-4869,44 0 1409,0-5-416,5 5-545,3 0-1024,-14-7-2211,-6 1-2049,-4 6-33,-28 0 4869,0 0-5029,17-26 32,-17 4 3460</inkml:trace>
  <inkml:trace contextRef="#ctx0" brushRef="#br0" timeOffset="7495">4526 2292 10250,'0'21'4676,"-11"12"-31,19 14-2564,-8-47-2081,0 49 1314,9 10-449,4 2-161,-13-61-704,15 64 449,3-9-161,-18-55-288,14 50 256,-14-50-256,17 40 128,-17-40-128,12 30 160,3-14-63,-15-16-97,0 0-193,0 0-415,0 0 608,0-26-1249,0 26 1249,-6-24-2114,-11-27-705,5 7-256,-9-23-32,7 13 96,-7-11 641,1 9 929,2 7 1088,-6 3 1122,17 17 1089,-9-1 288,16 30 320,0 0-2466,-13-32 2466,13 32-191,15-26-450,13 19-415,0-13-289,20 13-256,1-3-161,11 10-223,3 0-129,1 7-128,-9 6-64,-5 8 65,-50-21-225,31 24 160,-11 6-32,-20-30-128,0 31 320,-10 0-160,-14-3 129,24-28-289,-30 30 128,-1-7 128,4 4-256,27-27 0,-20 21 96,15 0-96,5-21 0,10 20-64,18 0 32,-28-20 32,42 24-96,11 3 64,-53-27 32,56 32-96,3 1 128,-59-33-32,57 37-64,-57-37 64,52 36 64,-52-36-64,52 33 64,-52-33-64,25 34 160,-11-6 0,-14 1 64,0-29-224,-15 22 160,-12 0 33,27-22-193,-43 18 192,-12 1-32,-16-3-96,6-2 32,4-2-128,0-6-32,12-1-320,1-15-865,27 10-1922,3-18-1922,18 18 5093,0-21-5093,10-5-128,4-5 32,18 1 3043</inkml:trace>
  <inkml:trace contextRef="#ctx0" brushRef="#br0" timeOffset="8214">5373 2271 9897,'0'26'4613,"-10"6"-1,10 2-2146,0 21-1665,0 2-128,0-57-673,7 65 608,-7-65-608,7 59 641,11-1-193,-8-14 1,12-3 95,-13-19 1,-9-22-545,14 14 544,-14-14-31,0 0-513,6-18 352,-12-9-128,6 27-224,-10-39 129,-1-8 31,11 47-160,-20-54-32,3-7-64,-6 6 128,-1 2-161,7 10 129,-3 10-128,20 14 128,0 19-64,0 0 64,18 5 0,1 16 64,-19-21-64,38 30-64,8 5 192,8 4-128,9-2 225,-63-37-225,65 36 128,-6-9 0,-59-27-128,66 23 192,-66-23-192,53 14 160,-53-14-160,51 9 192,-51-9-192,40 0 161,-40 0-161,28-5 192,-28 5-192,17-17 96,-17 17-96,5-24 64,-10-10-32,5 34-32,-12-39 96,12 39-96,-18-46-96,-4-2-96,22 48 192,-21-44-449,21 44 449,-23-48-929,11 19-896,12 29 1825,-22-37-3876,15 21-1345,7 16-224,0 0 5445,0 0-5253,0 0-64</inkml:trace>
  <inkml:trace contextRef="#ctx0" brushRef="#br0" timeOffset="9182">6072 2532 10506,'0'0'4708,"0"0"161,45-16-2979,-7 3-769,-38 13-1121,53 0 1025,-4-6-353,6 6-736,-2 6-993,-17-6-2306,-36 0 3363,28 0-4868,-28 0 4868,23 9-4837,-23-9-128,0 0 4965,19 0-4964</inkml:trace>
  <inkml:trace contextRef="#ctx0" brushRef="#br0" timeOffset="8760">6192 2343 12011,'0'31'4901,"0"6"-32,0-2-3268,0 15-416,0-6-320,0 5-128,0-7-289,10 5-95,-1-7-65,14 0 64,0-8-32,-23-32-320,39 27 353,-1-9-33,-38-18-320,51 17 320,-51-17-320,50 7 289,-50-7-289,52 6 256,-52-6-256,47 0 192,-47 0-192,45 0 96,-45 0-96,38-9 0,-10 1-224,-28 8 224,22-6-481,-22 6-672,0 0 1153,24-14-2370,-24 14-2915,0 0 5285,-5-29-5381,-5 7-64,-7-6 96,-6-5 1281,23 33 4068</inkml:trace>
  <inkml:trace contextRef="#ctx0" brushRef="#br0" timeOffset="9323">6135 2249 7623,'0'0'4388,"36"14"225,-2-19-2499,23 10-577,-3-5-448,6 0-1089,-1 16-1986,-4-8-2370,-14-8 0,-41 0 4356,37 10-4708,-37-10 4708,18 0-4581,-18 0 4581,17 0-1377,-17 0 1377</inkml:trace>
  <inkml:trace contextRef="#ctx0" brushRef="#br0" timeOffset="9573">6196 1885 16880,'45'-21'5317,"-5"-17"-320,14 13-4517,-6 5-1889,-48 20 1409,49-23-4965,-49 23 4965,32-18-5285,-32 18 5285,19-11-5413,-19 11 5413,0 0 0,0 0 0,0 0 0,0 0 0,0 0 0,-20 0 0,20 0 0,0 0 0,0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4:59:57.089"/>
    </inkml:context>
    <inkml:brush xml:id="br0">
      <inkml:brushProperty name="width" value="0.21167" units="cm"/>
      <inkml:brushProperty name="height" value="0.21167" units="cm"/>
      <inkml:brushProperty name="color" value="#FFFFFF"/>
    </inkml:brush>
  </inkml:definitions>
  <inkml:trace contextRef="#ctx0" brushRef="#br0">278 516 5189,'-41'21'4292,"41"-21"-32,0 0-2082,0 0-2178,-46 0 1858,46 0-161,-31 0-319,31 0-1378,0 0 1153,-36-18-256,36 18-897,0 0 704,-32-24-95,32 24-609,0 0 448,-31-29-127,31 29-321,0 0 224,-29-36-32,20 11-64,-3 2 128,12-2-160,-10-3 65,10 2-97,10-4 32,2 0-32,4-1 0,13 2-64,-2 2-32,6 4 32,8-1-32,10 3 32,-1-1 32,6 9 0,9-1 0,2 2-64,-67 12 32,67-9 0,8 0 32,23 1 0,-18 8 0,-80 0-32,86 0 0,-86 0 0,80 0 0,11 0 0,-14 17 64,-77-17-64,87 13-32,-87-13 32,77 22 32,-77-22-32,57 22-32,13 6 64,-15-1-64,-55-27 32,63 35 0,-10 0 0,0 8 32,-10-1 0,-2 2 0,-12 2-32,-29-46 0,31 50 32,-12 0-32,-19-50 0,15 50 64,-15-50-64,0 56 96,0-4-128,-27 0 128,-4-2-128,0 0 128,-20-3-96,1 0 97,50-47-97,-65 46 0,65-46 0,-65 42 0,65-42 0,-77 46 32,12 0 0,65-46-32,-77 45 32,77-45-32,-65 49-32,-17 2 64,0 0-96,82-51 64,-74 50 0,-8-5-97,82-45 97,-62 47 32,62-47-32,-77 45-64,19 0 64,-19-4-64,77-41 64,-46 41 32,5-1-64,3 1 32,38-41 0,-31 42 64,7-1-64,4-4 97,11 1-97,9-6 128,0 1-160,0-33 32,14 31 96,-14-31-96,24 22 32,5 1 0,-29-23-32,36 20 32,-36-20-32,48 17 64,-48-17-64,60 13 96,-60-13-96,87 12 96,-5-2 32,-82-10-128,94 0 160,9 0 0,0 0 65,10 0-1,-113 0-224,104-16 160,2 7 0,-106 9-160,74-10 160,-74 10-160,89-13 128,-89 13-128,67-13 161,-67 13-161,70-15 96,-19 4-32,-6 2-32,-9 1 32,-36 8-32,49-12-96,-49 12-224,0 0 288,0 0-577,0 0 577,0 0-1377,0 0 1377,0 0-3363,0 0-1890,0 21-161,0-21 33,-39 38-32,39-38 5413,-29 35-2338,29-35 2338</inkml:trace>
  <inkml:trace contextRef="#ctx0" brushRef="#br0" timeOffset="1">1093 2890 4004,'0'0'3843,"0"-20"-447,0 20-962,0 0-192,0 0-384,0-24-289,0 24-352,0 0-160,0 0-320,-29 24-64,29-24-257,-14 30-63,14-10-97,-13 3-160,13 0 0,0 3-64,22-1 0,-3 0 32,20-1 32,-39-24 96,82 32 65,-46-32-1,-36 0-256,55 7 320,-55-7-320,38-7 384,-38 7-384,51-9 417,-51 9 31,67-37 1,-52 10-33,2 3-64,-17-7 1,-27 4-97,1-7-96,-20 13 32,10-2 1,-19 14-97,9 9-96,-17 0-225,25 23-511,-32-6-2211,5 15-2338,29-6-96,22-5-128,14-21 5509,0 0-5478,0 0 1827,0 0 3651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3:48:00.251"/>
    </inkml:context>
    <inkml:brush xml:id="br0">
      <inkml:brushProperty name="width" value="0.15" units="cm"/>
      <inkml:brushProperty name="height" value="0.15" units="cm"/>
      <inkml:brushProperty name="color" value="#FFFFFF"/>
    </inkml:brush>
  </inkml:definitions>
  <inkml:trace contextRef="#ctx0" brushRef="#br0">446 393 3459,'0'0'4036,"0"0"-1185,0 0-481,0 0-2370,9 25 2082,-9-25-2082,0 17 1890,0-17-1890,7 37 1537,-7-37-1537,0 36 1217,12 25-224,-12-61-993,0 58 833,15 13-64,-15-71-769,4 71 608,5 5-127,-2-5-65,-7-71-416,8 70 289,-4-10 63,-4-60-352,5 50 224,-5-50-224,0 42 288,0-42-288,6 32 128,-6-6 1,0-26-129,5 16 160,-5-16-96,0 0-64,0 0 64,0 0-64,0 0-128,0 0-481,0 0-736,0 0 1345,-8-31-3139,8 31 3139,0-20-5093,0 20 5093,-6-25-5157,1-3 64,5 28 5093,-4-30-4676,-2-6 4676,6 36 0</inkml:trace>
  <inkml:trace contextRef="#ctx0" brushRef="#br0" timeOffset="516">19 456 6374,'-18'0'4004,"18"0"-1121,0 0-1090,0-22-351,21 12-129,3-11-416,19 5 0,-43 16-897,46-23 544,-46 23-544,61-18 705,-5-2-321,12 7 129,-4 4-385,4 9 64,-2 13 64,-66-13-256,53 18 96,-53-18-96,49 22 256,-13 5-127,-3 4 127,-33-31-256,22 34 160,-3 0 192,-19 4-192,0-7 1,-16 3 63,16-34-224,-26 30 96,1 1 96,25-31-192,-37 28 64,5-3 0,32-25-64,-40 20 32,40-20-32,-33 17 32,-2-1-64,11-7 64,8-1-64,16-8 32,0 0-32,-18 4 64,18-4-32,0 0-32,0 0 32,21-4-32,7-1 0,13 5 32,5 0 0,10 7 0,6 5 0,-62-12 0,62 18-64,0 5 96,-5 6-64,-10 4 96,-47-33-64,31 37 64,-4 1-32,-27-38-32,10 36 160,-10-36-160,0 33 129,-7-2 127,-14 0-96,-7-6 160,-9 0-128,0-10 97,-14-1-97,-4-7 0,55-7-192,-54 5 160,-1-5-64,2 0 0,-3-6-32,10 0-32,-7-2-64,53 8 32,-38-6-128,6 0-192,32 6 320,-30-9-993,16 9-1633,14 0 2626,-20 0-5125,20 0-224,0 0 5349,0 0-5285,0 0 5285,8-17-5445,-8 17 5445,18-7-1602</inkml:trace>
  <inkml:trace contextRef="#ctx0" brushRef="#br0" timeOffset="1350">1391 279 8520,'4'25'4612,"-4"8"-1601,-7 3-961,1 26-448,6-62-1602,-25 64 1441,13 17-384,12-81-1057,-26 76 833,11 9-257,-9-14-255,11-5 63,-8-13-224,16-11 0,5-42-160,0 26 129,0-26-129,-5 17 96,5-17-225,0 0-415,0 0 544,0 0-1185,0-30-1602,0 30 2787,16-31-4932,-5-8-97,-11 39 5029,19-43-5125,-19 43 5125,10-46-5189,9-5 5157</inkml:trace>
  <inkml:trace contextRef="#ctx0" brushRef="#br0" timeOffset="1663">1438 295 7944,'16'23'4900,"3"10"-31,14 19-2563,-11-3-737,18 20-287,-40-69-1282,32 66 961,8 10-321,-40-76-640,34 69 449,5-2 31,-8-7-192,-31-60-288,33 57 289,-33-57-289,26 48 352,-3-8-160,-6-5 64,-3-6-192,-6-6 129,-8-23-193,5 22-32,-5-22 32,0 15 32,0-15-32,0 0-385,0 0-640,-22 0-1249,22 0-1858,-25-33-1185,25 33 5317,-21-28-5317,-7-3 0,28 31 5317,-34-35-3267,34 35 3267</inkml:trace>
  <inkml:trace contextRef="#ctx0" brushRef="#br0" timeOffset="1975">1251 824 9961,'0'0'5029,"0"0"-609,35-28-2145,19 28-706,-2-14-320,13 14-384,-3 0-481,0 0-864,-3 17-2147,-14-4-2594,-45-13 5221,30 15-5220,-30-15 5220,15 18-5414,-15-18 5414,0 0-5381,0 0 5381,-6 16 0,6-16 0,0 0 0,0 0 0,-19 8 0,19-8 0,-17-8 0,17 8 0,-20-8 0,48-18-1409,7 8 1409,1-2 0,-36 20 0,36-19 0</inkml:trace>
  <inkml:trace contextRef="#ctx0" brushRef="#br0" timeOffset="2508">2061 366 6630,'0'0'4645,"11"32"191,5 8-2305,-16-40-2531,6 40 1857,16 21-479,-9-2-417,12 10-289,-25-69-672,18 65 449,3-3-97,-21-62-352,16 53 128,-1-9 32,-15-44-160,10 34 64,-10-34-64,7 25 64,-7-9-96,0-16-256,0 0 288,0 0-737,0 0 737,0 0-1697,0 0 1697,0 0-3171,0 0-1890,0 0 5061,-10-20-4933,10 20 4933,-6-17-5125,2-5 1442</inkml:trace>
  <inkml:trace contextRef="#ctx0" brushRef="#br0" timeOffset="2852">2188 711 8552,'21'-22'4965,"-21"22"-4965,32-28 4900,-32 28-4900,30-40 2339,-30 40-2339,50-26 1569,-50 26-1569,42-40 1153,7 12-480,-49 28-673,43-29 416,-5 6-288,-7 3-32,-31 20-96,21-14-64,-21 14 64,0 0-320,15-15-577,-15 15 897,0 0-1922,0 0-1601,-18 0-1474,2 0 97,16 0 4900,-22 6-5061,22-6 5061,-23 6-3107</inkml:trace>
  <inkml:trace contextRef="#ctx0" brushRef="#br0" timeOffset="3026">2269 647 7399,'18'28'4965,"10"0"63,-28-28-5028,45 36 2947,-9-17-929,-36-19-2018,54 32 1442,-11-12-514,-43-20-928,49 26 705,0-6-417,-14 0-95,-35-20-193,36 15-65,-18-4-447,9 3-1154,-27-14-2498,0 0 4164,22 0-5092,-22 0-129,0 0 5221,10-12-5157,-1-2 1121,-9 14 4036</inkml:trace>
  <inkml:trace contextRef="#ctx0" brushRef="#br0" timeOffset="3276">3012 527 5894,'0'0'4196,"-34"16"-97,34-16-4099,-24 18 1506,14 17-481,-3 2-32,13 14-32,0 1-449,17 5 129,1-8-65,-18-49-576,35 51 801,-2-14-128,-33-37-673,46 32 768,-5-13-95,-41-19-673,49 12 673,-2-12-33,-47 0-640,47-7 609,-47 7-609,48-20 480,-8-7-127,-1-13 63,-39 40-416,29-50 192,-5-9 64,-24 59-256,9-64 129,-9-1 63,-11 7-160,-18 2 128,-2 12-128,-9 8 32,40 36-64,-41-21-64,-5 11-128,9 10-545,1 13-1377,5-1-3139,10 3-160,6-1 64,15-14-192,0 17 2658</inkml:trace>
  <inkml:trace contextRef="#ctx0" brushRef="#br0" timeOffset="4166">4156 501 5637,'9'-29'4388,"-5"12"-480,5 0-1057,-9 17-2851,0-26 2178,0 26-2178,6-16 1762,-6 16-1762,0-23 1089,0 23-1089,0-14 896,-9-4-447,9 18-449,0 0 448,0 0-448,-28-15 64,0 15 32,-12 12 65,40-12-161,-43 17 32,43-17-32,-49 22 128,49-22-128,-45 27 0,-1 7 96,46-34-96,-32 38 32,1 2 160,31-40-192,-6 40 128,6-40-128,12 40 64,-12-40-64,32 37 160,18 1-96,14-2 97,-64-36-161,72 35 96,-72-35-96,80 32 192,-80-32-192,79 31 128,-2-2 96,-77-29-224,70 28 160,-11 1 65,-17-2-1,-11-1 0,-31-26-224,20 27 320,-20-27-320,7 28 193,-7-3 159,-10 1-192,10-26-160,-19 25 288,19-25-288,-28 24 160,28-24-160,-35 20 257,-8 0-97,43-20-160,-46 13 192,-10-4 0,9-3-96,47-6-96,-62 5 96,62-5-96,-57 0 96,57 0-96,-55 0 65,55 0-65,-50-6 0,50 6 0,-41-7-161,4 3-351,37 4 512,-28-14-2498,1 3-3012,23-3 33,4 14 5477,0-18-5477,12 1-224,-12 17 5701,19-23-3748,-19 23 3748</inkml:trace>
  <inkml:trace contextRef="#ctx0" brushRef="#br0" timeOffset="5356">5416 709 7143,'-16'-20'3939,"16"20"-1376,-9-18-609,9 18-353,-12-15-384,12 15-1217,0 0 865,-18-7-192,3 7-193,15 0-63,-34 22-161,14-4 0,20-18-256,-25 20 64,-2 7 64,27-27-128,-26 31 32,2 3 129,5-1-33,7 4 160,12-37-288,-7 33 256,12 1 225,7-6 63,12-4-63,2-7-65,10-3 32,-1-8-63,-35-6-385,39 0 352,1-6-64,-8-6-127,-1-6-65,-31 18-96,22-22 96,-2-6 96,-12-2-96,-8 30-96,7-30 96,-7 30-96,0-30 32,0 30-32,-7-27 96,1 5-96,-1 7-32,7 15 0,-25-6-32,25 6 96,-5 23-64,5-5 0,0-18 32,8 22-64,-8-22 64,15 25 32,-15-25-32,17 25 32,-17-25-32,35 27 64,12-2 0,-47-25-64,54 21 0,0-4 32,-54-17-32,67 14 96,-67-14-96,63 9 32,4-9 0,-67 0-32,64 0 96,-8-16-63,0-2 63,-13-9-32,-7-8 64,-9-7-96,-2-11 128,-12-5-160,-13 58 0,11-65 128,-11 65-128,0-64-64,0 64 64,-6-66 0,-11 2 0,-12 4-64,-3 5 64,32 55 0,-46-53-64,-5 9 96,-14 1-128,-3 3 128,68 40-32,-77-39 0,77 39 0,-73-33 0,73 33 0,-67-34 0,67 34 0,-74-29-64,4 5 32,70 24 32,-63-20-96,63 20 96,-54-15-32,4 6-32,50 9 64,-47 0-64,6 11-1,41-11 65,-48 21-64,7 10 64,2 10-96,-3 12 96,42-53 0,-42 61 0,0 13 32,42-74-32,-37 79 0,37-79 0,-35 86 32,8 3-32,27-89 0,-20 89 32,20-89-32,-12 90 32,6-2-32,6-88 0,0 84 65,21-5-1,-21-79-64,22 72 96,-22-72-96,38 64 96,-38-64-96,43 59 160,12-5-96,2-7 128,5-4-64,1-6-64,1-5 64,-64-32-128,65 28 32,-65-28-32,57 20 97,-57-20-97,56 14 64,-5-6 128,-51-8-192,49 0 128,1-14 0,-50 14-128,45-23 160,-1-8-32,-44 31-128,37-38 193,-37 38-193,34-45 128,-34 45-128,26-45 160,-26 45-160,23-43 64,-9 5 64,-5 6-128,-9 8-160,0 8-545,0 16 705,0 0-2210,0 0-3075,0 0 5285,-17 6-5509,17-6 5509,0 0-5509,0 0 5509,0 0-5670,0 0 5670,0 16-4516</inkml:trace>
  <inkml:trace contextRef="#ctx0" brushRef="#br0" timeOffset="6922">6601 418 6887,'0'0'4195,"0"0"-1472,0 0-2723,0-14 2498,0 14-416,0 15-352,0 13-481,0 3-352,8 18-224,-8 4-257,0-53-416,11 61 481,-5 1-353,-6-62-128,11 62 192,-3-9-128,-8-53-64,10 47 256,-2-11-32,-8-36-224,10 24 321,-10-24-321,0 0 224,0 0 128,0 0-31,0-14-33,-15-15-32,0-8-192,15 37-64,-19-41 96,0-7-192,19 48 96,-19-49 64,19 49-64,-18-47-96,18 47 96,-13-47-32,13 47 32,-11-39-64,4 3 64,7 36 0,0-30-64,0 8 64,9 3-32,-3 6 32,-6 13 0,0 0-32,0 0 32,16-11 64,-16 11 0,0 0-64,27 16 32,-27-16-32,16 19 96,-16-19-96,18 25 64,-18-25-64,28 27 160,9 2 0,4-1 33,4-4-65,8-8 0,5-8 0,2-8 32,2-11-64,-62 11-96,56-18 64,-56 18-64,47-23 64,0-4-64,-47 27 0,37-29 32,-7 1-32,-5 5 32,-8 2-64,-17 21 32,14-16 96,-14 16-63,0 0-33,17-9 32,-17 9 32,0 0-64,16 24 32,-16-24-32,10 25 64,1 12-32,-11-37-32,13 47 64,-13-47-64,13 53-64,-13-53 64,19 59 64,-19-59-64,25 61 0,-9-4 192,-16-57-192,22 52 64,-8-7 96,3-8-96,-8-13 96,6-8-31,-15-16-129,0 0 96,0 0-289,0 0-511,-15-9-866,2-16-2081,-2 5-1538,15 20 5189,-4-22-5381,4 22 5381,0-24-5349,0 24 5349,-6-25-5413,6-3 3683</inkml:trace>
  <inkml:trace contextRef="#ctx0" brushRef="#br0" timeOffset="7688">7889 481 11082,'-9'33'4805,"-11"9"-97,-10 6-3138,9 17-385,-11-2-352,4 4-128,-2-4-321,4-6-192,6-7 0,20-50-192,-15 37 0,15-37 0,-12 25 96,12-25-320,-4 20-448,4-20 672,0 0-1602,0 0 1602,13-24-2947,-13 24 2947,9-26-4804,1-11-65,6-8 32,-5-12-95,4-3 4067</inkml:trace>
  <inkml:trace contextRef="#ctx0" brushRef="#br0" timeOffset="8188">7704 829 12172,'0'0'4996,"23"0"33,5-8-3203,22 16-641,-50-8-1185,46 0 929,11 10-641,-57-10-288,61 12-1217,-8-1-3716,-53-11 4933,56 5-4997,-11-5-288,-45 0 5285,39-5-5253,-10-1 513</inkml:trace>
  <inkml:trace contextRef="#ctx0" brushRef="#br0" timeOffset="7907">7827 438 11755,'0'0'0,"22"20"4741,3 10-1090,0-2-1953,-25-28-1698,42 48 1473,-5-5-416,13 13-224,-3-4-353,4 5 33,-2-7-193,-2-1 129,-5-6-33,-42-43-416,42 41 224,-9-7 0,-33-34-224,27 27 0,-27-27 0,17 23 128,-3-4-160,-14-19 32,0 0 0,6 13-672,-6-13-1026,-19-13-1985,4-7-1442,-9-7-32,0-3-32,-11-1 0</inkml:trace>
  <inkml:trace contextRef="#ctx0" brushRef="#br0" timeOffset="8844">8487 456 8648,'-13'-15'4709,"13"15"-417,0 0-1410,0 0-2882,21 11 2114,-11 3-576,23 18-385,-1 4-384,-32-36-769,49 49 672,8 3-255,9 6 31,5 2-224,10-4 97,-81-56-321,79 49 128,-2-8 128,-77-41-256,71 32 96,-9-5 96,-13-7-64,-11-7 1,-38-13-129,28 11 96,-28-11-128,0 0 32,17 9-193,-17-9-479,0 0-962,0 0 1634,-26-15-4228,26 15 4228,-14-14-5285,-3-4-160,17 18 5445,-22-22-5317,-1-2-64,23 24 5381</inkml:trace>
  <inkml:trace contextRef="#ctx0" brushRef="#br0" timeOffset="9237">9065 432 8712,'-12'9'4452,"12"-9"-4452,-13 18 4581,-15 17-2083,28-35-2498,-31 34 1281,-3 24-320,34-58-961,-42 58 545,3 11-129,1 0-288,7-1 32,31-68-160,-28 61 161,28-61-161,-18 53 64,18-53-64,-18 40 96,14-15-545,4-4-640,0-21-1665,0 0-1731,0 0 4485,16-26-4676,0 1-64,-5-1-33,5-9 3684</inkml:trace>
  <inkml:trace contextRef="#ctx0" brushRef="#br0" timeOffset="9872">9510 504 5733,'0'15'4036,"0"13"128,11 9-1794,-11-37-2370,8 39 1730,6 14-225,-4-3-415,-10-50-1090,16 59 896,-16-59-896,12 53 801,-12-53-801,13 53 609,-13-6 31,0-47-640,12 41 417,-12-41-417,0 31 416,0-31-416,6 25 192,-6-25-192,0 14 321,0-14-161,0 0-160,0 0 32,0 0 128,-10-38-160,2 4 128,0-10-128,-6-10 64,14 54-64,-22-58 0,4-2-32,18 60 32,-22-58 64,22 58-64,-19-56-32,-2 10 128,21 46-96,-13-37-32,-5 9 32,18 28 0,-7-15-32,7 15 0,0 0-32,0 0 0,0 0 64,19 22 0,3-1-64,1 4 128,-23-25-64,31 24 32,8 1 64,-39-25-96,46 20 96,-46-20-96,56 13 128,-56-13-128,56 4 128,-56-4-128,60-4 129,-9-11 31,5-5-96,-9-7 64,-6-6-64,-41 33-64,32-30 64,-32 30-64,24-27 32,-24 27-32,15-24 64,-4 8 0,-11 16 0,15 0 0,-15 0-64,7 17 96,-7-17-96,6 34 96,2 8-64,-8-42-32,9 51 129,5 4-129,3 3 64,6-2-96,-23-56 32,21 52 96,-21-52-96,24 43-96,-24-43 96,19 37 64,-19-37-64,22 29 0,-9-7-64,0-4 192,-13-18-128,4 14-64,-4-14 192,0 0-128,0 15-320,0-15-545,0 0-2114,0 0-2018,-6-24-128,6-1-128,6-2 32,-1-9 2691</inkml:trace>
  <inkml:trace contextRef="#ctx0" brushRef="#br0" timeOffset="10678">10719 429 10250,'0'0'4452,"4"29"128,-4 7-3299,-9 6-448,0 20 32,9-62-865,-20 65 577,-2 8-65,-8 0-128,2-4-95,28-69-289,-29 61 288,1-9-160,28-52-128,-27 39 224,27-39-224,-20 28 64,20-28-64,-17 18 225,17-18-225,0 0-161,0 0 161,-16 11-288,16-11-320,0 0 608,0-14-1314,0-9-1248,6 2-1730,4-6-513,-2-9-95,7-6 223,-15 42 4677,11-54-1345</inkml:trace>
  <inkml:trace contextRef="#ctx0" brushRef="#br0" timeOffset="11209">10536 787 12396,'27'9'4900,"9"9"-768,8-18-2722,17 18-482,-61-18-928,60 9 289,-60-9-289,61 4-1506,1 1-3138,-62-5 4644,50 4-4965,-50-4 4965,42 0-5029,-42 0 5029,36-5-5092,-36 5 5092,25-16-2819</inkml:trace>
  <inkml:trace contextRef="#ctx0" brushRef="#br0" timeOffset="10928">10723 452 10794,'27'14'5061,"1"7"-128,-28-21-4933,31 25 2338,-31-25-2338,37 43 1377,-2 0-416,-35-43-961,44 54 705,-4-1-417,2 6-32,-8-5-160,-34-54-96,36 51 193,-10-9-1,2 0-160,-7-8 128,-2-6-224,-7-7 32,-12-21-545,0 0 577,16 25-1153,-16-25-1986,0 0 3139,-13-22-5157,1-2 32,12 24 5125,-17-33-5220,-7-5 31,-3-8 3459,27 46 1730</inkml:trace>
  <inkml:trace contextRef="#ctx0" brushRef="#br0" timeOffset="11881">11338 475 5285,'0'0'4100,"0"0"-1121,0 0-417,0 0-2562,0 35 2210,0-9-512,0-26-1698,0 48 1345,0 3-576,11 14 0,-5-1-193,8 4-192,-1-7-31,3-4-65,-1-11 128,-15-46-416,15 34 225,-15-34-225,11 23 416,-11-23-224,15 9 0,-15-9 161,0 0-353,0-31 160,-4 1-32,-5-10-224,-1-8 96,-2-3-96,-3-2 64,3 2 32,12 51 0,-12-51-128,1 10 96,2 7-64,4 11 96,5 23 0,0 0 0,0 0 0,18 4 64,0 19-32,11 12 128,11 5-96,9 7 160,-49-47-224,57 47 96,-57-47-96,68 48 192,-68-48-192,72 43 161,3-3-65,-4-6 128,-5-8-160,-13-9 224,-4-8-64,-12-9 65,-37 0-289,24-4 256,-8-12-64,-16 16-192,7-23 320,-7-12-159,-4-15 95,4 50-256,-12-55 96,-7-6-64,-8-6 96,-2 0-160,29 67 32,-33-61 128,33 61-128,-31-55-32,0 10 128,5 12-256,26 33 160,-21-20-192,2 6-417,19 14 609,0 0-1185,-17 0-1826,17 0-2338,7 31 64,-7-31 5285,0 21-5477,0-21 5477,9 28-5285,-9-28 5285,4 30-2146</inkml:trace>
  <inkml:trace contextRef="#ctx0" brushRef="#br0" timeOffset="12553">12531 1079 18065,'21'0'5605,"-21"0"33,0 0-5638,0 0 736,0 0-447,-19-13-866,19 13 577,0 0-3747,0 0 3747,0 0-5542,0 0 5542,0 0-5701,0 0 5701,6-22-5798,8 11 5798,-14 11 0,0 0 0,27-23 0,-27 23 0,0 0 0,18-28 0,-18 28 0,0 0 0,0 0 0,16-12 0,-16 12 0,0 0 0</inkml:trace>
  <inkml:trace contextRef="#ctx0" brushRef="#br0" timeOffset="13162">13197 468 6630,'24'-18'2883,"-8"14"-224,-16 4-2659,0 0 2594,19-11-416,-19 11-448,0 0-385,-8-14-288,8 14-320,-23 6-225,4 1-224,19-7-288,-25 4 161,-1 4-65,-2 0 0,0 1 64,6 2-64,-2-1 32,8 5-96,9 4 96,7 4-64,13 3 32,-13-26-96,19 29 64,18 8 65,5 2-33,16 5 96,-3-1-32,5 2 128,-7-5-64,-53-40-224,49 43 289,-12-3 127,-37-40-416,23 39 256,-16-9 97,-7-30-353,0 31 192,0-31-192,-22 23 352,22-23-352,-27 20 160,27-20-160,-39 14 321,39-14-321,-46 9 128,46-9-128,-51 0 64,51 0-64,-58 0 64,58 0-64,-53 0 96,0-7-32,53 7-64,-42-7 32,42 7-32,-42-6-32,16 1-96,2 1-577,24 4-1024,-16 0-2371,16 0 4100,0 0-5285,0 0 128,21-13-192,-21 13 5349,19 0-5125</inkml:trace>
  <inkml:trace contextRef="#ctx0" brushRef="#br0" timeOffset="13871">13671 475 8904,'0'0'0,"9"28"4869,5 7 0,-6 1-2659,-8-36-2210,25 55 1890,-15-9-385,14 11-352,-12-10-480,-12-47-673,18 45 576,-7-11-255,0-8-33,-5-8-128,-1-4-96,-5-14-64,0 0-128,0 0-449,0 0 577,0 0-1281,0 0 1281,-14 0-3331,14 0 3331,0 0-5093,-10-23-160,4 9 32,2-1-64,-2-4 3972</inkml:trace>
  <inkml:trace contextRef="#ctx0" brushRef="#br0" timeOffset="14153">13721 689 13549,'19'-20'4997,"-19"20"-4997,25-29 3619,22 7-2146,-9-12-288,17 6-288,-55 28-897,44-32 641,5 4-353,-49 28-288,38-24 192,-38 24-192,31-18-96,-7 8-512,-24 10-738,0 0-1664,0 0-1987,-22 6-160,-2 5 32,-5 2-64,-1 0 3876</inkml:trace>
  <inkml:trace contextRef="#ctx0" brushRef="#br0" timeOffset="14387">13839 689 9961,'19'23'4965,"6"2"32,-25-25-4997,38 35 2306,-7-15-576,19 15-193,-50-35-1537,43 24 1153,-43-24-1153,53 31 929,3-6-192,-7-1-97,-49-24-640,48 20 513,-6-1-161,-42-19-352,38 16 321,-8-6-193,-30-10-128,25 8 192,-9-2-192,-16-6 0,0 0-64,0 0 64,0 0-417,0 0 417,0 0-1377,0 0 1377,0 0-5541,0 0 5541,0 0-5509,-18-12-193,18 12 5702,-9-14-5701,9 14 5701,-9-15 0,-1 1 0,3 0 0,7 14 0,-9-17 0,9 17 0,0-20 0,0 20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4-30T12:59:56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7840 619 3780,'0'0'2114,"0"0"-32,0 0-97,0 0-127,9 0-64,-9 0-129,0 0-127,0 0-1,11 0-63,-11 0-161,0 0-224,0 0-1089,0 0 929,0 0-929,0 0 769,0 0-97,0 0-127,0 0-545,0 0 448,0 0-63,-8 0-33,8 0 0,0 0-352,0 0 321,0 0 31,0 0 0,0 0-31,0 0-1,0 0-320,0 0 256,-12-6 0,12 6-64,-11-2 33,3 2-97,8 0 0,-15-8-32,15 8 0,-13-8 32,13 8 0,-11-10 0,11 10 1,-8-13-33,8 13 0,-13-15 0,13 15 0,-15-15-64,15 15-32,0 0 64,-16-12-64,16 12 96,-15-14-64,15 14 32,0 0-64,-16-13 64,9 4 0,-2 3-32,2-2-32,-6-2 129,-1 1-194,1-2 162,-4 3-162,6-2 130,-7 0-130,5-1 130,-6 1-65,6 0 0,0-2 32,0 1 0,0-1 0,0 1-32,-2-1 32,0-1-64,4-2 64,0 2-64,-1 0 64,1 0-64,1 0 64,-1 1-32,3-1 32,-5 2-32,3-1 32,-3 1-64,5-1 64,-5 1-32,5 1 32,-5-2-64,-2 2 32,4 2 0,-2-2-96,1 0 128,-2 1-96,1 0 96,13 9-32,-13-8-96,3 0 128,0 0-96,0 0 96,2 1 0,0 2-32,0-2 32,1 1-32,7 6 0,-14-12 0,14 12 0,-12-9 0,12 9 32,-9-9-96,9 9-97,-10-5-255,10 5-833,-11 0-2467,11 0-1665,0 0-288,0 9 5669,0-9 0,0 0 0,0 0 0,9 5 0,-9-5 0,10 1 0,-10-1 0</inkml:trace>
  <inkml:trace contextRef="#ctx0" brushRef="#br0" timeOffset="-3817">22 674 3267,'0'0'2178,"0"0"-384,0 0-97,0 0-127,0 0-129,0 0-159,0 0-1,0 0-96,0 0-256,0 0-129,0 0-95,0 0-705,-6-8 673,6 8-1,0 0-672,0 0 705,0 0-64,0 0-65,0 0-63,0 0-33,0 0-63,3-8-33,-3 8-64,0 0-64,0 0-63,0 0-1,0 0 0,0 0 0,0 0-192,0 0 128,0 0 0,0 0-31,6-8-1,-6 8-32,0 0 32,8-9-32,-8 9 32,0 0-32,12-11 0,-12 11 0,11-10 0,-3 2 0,0 1 0,2 1 32,2-4 33,-1 0-33,0 2 32,2-4-32,0 2 32,0-1-32,0 1-32,0 0-32,-13 10-32,13-11 64,-1-1 0,-1 2-160,2-1 160,3 1-160,-4 0 160,-12 10-64,13-11-96,-13 11 96,11-10 64,2 0-160,0 2 64,0-2 32,-1 2-32,-4-2 64,5 2-64,-2-1 64,-11 9-32,15-9 0,-4-1 0,5 0-32,-1 0 64,0-2-64,1 3 64,-2-1-64,1-2 32,-2 2 0,0 2 0,-1-2 0,-3 2 32,-1 2-64,1-1 64,-3 0-64,-6 7 64,15-11-64,-9 6 64,-6 5-64,16-11 64,-7 6-96,4-2 32,-5 0 0,5 1 0,-4-1 0,3 2 0,-2-1 0,-1 1 0,-1 0 64,-8 5 0,13-10-32,-13 10 64,13-10-32,-13 10 64,17-10-32,-17 10-64,16-13 192,-16 13-192,8-6-32,0-1 192,-1 2-192,-7 5 192,13-10-256,-13 10 225,8-5-97,-8 5-32,0 0-32,0 0-161,0 0-639,0 0-2147,0 0-2146,-12 12-128,4-2-32,-1 1-128,-3-1 3523</inkml:trace>
  <inkml:trace contextRef="#ctx0" brushRef="#br0" timeOffset="-111150">49 693 2819,'0'0'3203,"-23"0"64,23 0-2370,0 0-705,0 0 160,0 0-352,0 0 513,20 5 159,-2-2 97,-2-3 64,10 4 96,3-4-32,10 5-33,3-5-127,12 5-96,4-5-161,14 5-128,6-5 65,9 4-161,9-4 64,-96 0-320,104 5 225,2-5 191,7 7-128,1-4 97,6 6-33,1-5-32,4 3 33,0 0-97,3-1 0,-128-6-256,135 3 128,-135-3-128,141 4 128,4-4 32,4 0 33,1 0-65,9-4 32,-2 0 96,4 4-32,-2-5-31,2 5 31,-2-4-32,0 4-64,2-3 0,0 3 0,0-5-96,3 5 0,1-6 32,6 2-32,-2-1 33,2 2-1,2 0 32,1-6 64,2 3-192,1-1 256,-2 1-160,2-2 160,-5-1-192,0 1 225,-4 0-193,-1 1 96,-6 2 32,-7 2-64,-6-2-32,-10 5 0,-10 0-32,-9 0-32,-12 0 0,-16 0 0,-11 0-64,-17 5-256,-11-3-897,-21-2-3876,-9-2 32,-10-3-159,-12 5 95,-16-11 128,-2 6 4965,1-2 0,-4 1 0,8 2 0,-1 4 0,2 0 0,12 0 0,0 0 0</inkml:trace>
  <inkml:trace contextRef="#ctx0" brushRef="#br0" timeOffset="4380">7815 688 2883,'0'0'1537,"0"0"65,0 0-65,8-8-31,-8 8-97,0 0 0,0 0-63,8-4-65,-8 4-96,0 0 0,0 0-64,0 0-96,0 0-32,0 0-128,0 0-97,-8 5-127,8-5-128,0 0-33,0 0-128,0 0 1,-8 7-65,8-7 32,0 0 33,-9 13-33,9-13-64,-14 15 0,4-7-63,0 4-1,-1-1-64,-2 2 32,0 2-64,0-2-64,2 0 128,-2 2-192,4-2 160,-2 2-160,-4-2 160,4 0-128,-4 0 0,4 2 97,-5-3-97,3 1 64,-2 2-32,4-4 32,1 1-64,-1 1 32,2-2-32,1 1 32,0-1-64,2 1 32,-1-2-32,1-1 32,1 1-32,-2-1 64,1 0 0,-1 1 0,-1-2-64,0 1 64,-2 1-64,2-2 64,0 2-64,0-2 32,0 0-32,0-1 32,0 1-32,-1 0 32,3 0-32,-4 0 0,4 2 128,-4 0-160,3-2 192,1 1-224,-1-1 224,2 0-224,5-8 224,-11 11-128,11-11 0,-8 12 0,8-12-32,-8 11 96,8-11-96,-7 12 64,7-12-32,-8 10 0,8-10 0,-5 10 0,5-10 0,-8 6 0,0-1 0,8-5 0,-15 10-32,15-10 64,-14 10-64,14-10 64,-15 8-32,15-8-32,-5 8 32,5-8 0,0 0 0,-5 10 32,5-10-32,0 0 0,0 0 0,0 0 64,-3 8-64,3-8 32,0 0 0,0 0-32,0 0 32,0 0-32,-8 9 0,8-9 0,0 0 0,0 0 0,-6 6-32,6-6-352,0 0-834,3-10-3746,2 0-65,3-1-64,6-1-128,-2-2 0</inkml:trace>
  <inkml:trace contextRef="#ctx0" brushRef="#br0" timeOffset="-2260">20 687 4708,'-8'0'2307,"8"0"-129,0 0-64,0 0-64,-11 0-161,11 0-159,0 0-225,0 0-223,0 0-257,0 0-225,0 0-95,0 0-160,0 0-33,0 0-128,0 0 1,9 0-33,-9 0-64,8 4-31,-8-4-65,9 3-32,-9-3-64,9 7 0,-9-7-32,12 9 0,-12-9-64,14 10 0,-7-5 0,1 2 0,-8-7 0,8 5 0,-8-5 0,10 5 32,-2-2 0,0 2 0,0 1-32,2-1 32,-2 0-32,0 0 32,0 0-32,-1 0 0,1 2 0,0-2 0,-8-5-32,15 11 32,-15-11-32,13 12-64,-13-12 224,11 9-224,-11-9 192,15 14-192,-15-14 192,15 11-192,-6-6 192,-1 2-96,4-1-64,-12-6 64,16 13-64,-16-13 64,15 10-32,-15-10 32,11 10-32,-11-10 32,13 10 0,-5-4 0,-8-6-32,13 12 64,-13-12-96,17 15 64,-11-7 0,2 0 32,-1 2-64,1-2 64,0 2-64,2-2 64,-2 4-64,-8-12 32,10 8 32,-1 2-64,-9-10 32,10 8-32,0 2 0,0 0 32,-1-2-64,1 2 64,-2-2-32,0-1 64,1 1-64,-1 0 64,-2-1-64,2-1 64,0 2-64,-1-1 32,-1 3 0,3-4 0,-3 3-32,1-1 32,-1 0 0,1 0 0,-1-1 96,2 3-160,2-2 160,-2-2-160,3 3 192,-2 0-224,0-2 192,0 1-160,2 0 32,-3-1 64,-8-7 0,13 13 32,-13-13 0,15 13 64,-15-13-64,13 13 33,-7-4 31,2-3-32,-8-6-64,15 15 32,-9-7-64,1-1 32,-2 1-32,-5-8 32,13 11-64,-13-11 32,11 12 0,-11-12 32,0 0-32,12 10 32,-12-10 0,0 0-32,13 10 0,-13-10 32,13 10-32,-13-10 0,0 0 64,0 0-64,11 11 0,-11-11 0,10 10 32,-10-10 0,11 8 32,-11-8 64,10 7-32,-10-7 0,8 3 33,-8-3-33,0 0-96,0 0 64,7 3 0,-7-3-32,0 0 0,0 0 0,0 0-192,0 0-545,0 0-2850,0 0-1634,3-8-256,-3-3-33,-3-1 5478,3 1 0,-4-1 0,4 1 0,0 2 0,-3 1 0,3 8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4-30T13:15:05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9784 1 1473,'0'0'2627,"0"0"-1090,-6 9-223,6-9-97,0 0 64,0 0-128,0 0 32,-4 6-64,4-6-32,0 0-96,0 0-96,0 12-64,0-12-32,-3 8-97,3-8-31,-6 11-33,2-2-95,0 2 0,-3-3-97,7-8-448,-5 14 480,1-3-95,-1 4 63,-6-2-128,3 2 33,-4-2-97,3 3 64,-4-2-127,4 2 31,-5-3-128,8 2 32,-1-2-128,1 0 128,6-13-128,-6 12 192,-1 1-128,1 0 161,1 2-161,-5-2 192,4 2-160,-2 0 128,-1-1-160,9-14-64,-10 13 32,1 2 32,0-2-64,-2-1 32,2 1-32,1-1 32,0 1-64,0 0 32,2 0 0,1 0 32,-2-1-32,1 1 32,0-2-64,-2 2 64,1 1-32,1-5 64,-2 3-96,1 1 64,-1-3-96,2 0 96,1 1-64,-1-2 64,1-1-64,0 3 32,0-2 129,0-1-194,2 0 194,-3 0-193,1 0 192,5-8-128,-5 7-96,5-7 96,0 0 128,-7 13-224,7-13 96,-9 13 32,9-13-64,-8 12 32,8-12 0,-8 11 0,8-11 0,-8 13 32,-2-8-32,10-5 0,-13 12 32,13-12 0,-11 8-64,11-8 64,-14 8-32,14-8 32,-7 10-64,7-10 32,0 0 0,-6 10 0,6-10 0,-7 10 64,7-10-64,-6 8 0,6-8 32,0 0-32,0 0 32,-5 8 32,5-8-32,0 0-32,-6 10 64,6-10-32,-7 10 32,7-10 0,-8 10 32,8-10-64,-3 6 32,3-6-32,0 0 32,-5 9-32,5-9 0,0 0-32,-8 6 32,8-6-32,0 0 32,0 0-32,-7 5 33,7-5-1,0 0-32,0 0 0,0 0 32,0 0-64,0 0-129,0 0-415,4-8-1122,-4 8-3266,0 0 4964,5-10-5061,-5 2-64,0 0-64,0-4 961,0 1 4228,-4-1 0,4 12 0,-1-11 0,1 2 0</inkml:trace>
  <inkml:trace contextRef="#ctx0" brushRef="#br0" timeOffset="1">745 939 2146,'0'0'1441,"0"0"-31,0 0-129,0 0 64,0 0 65,0 0-1,0 0-96,0 0 0,0 0-63,0 0-97,0 0-160,0 0-225,0 0-159,0 0-97,0 0 1,0 0-33,0 0 1,0 0-1,0 0 1,0 0 31,0 0 1,0 0-65,0 0 0,-6-3-95,6 3-33,0 0-32,0 0 1,0 0-33,-12-10 0,12 10-32,0 0-31,-11-7-33,11 7 32,-8-8-64,8 8 0,-8-8-32,8 8 0,-5-11 0,5 11 0,-8-12 1,8 12 31,-6-10-64,6 10 0,-8-11 0,8 11-64,-9-10 64,9 10-32,-11-10 32,11 10 0,-9-13-32,9 13 32,-12-15 0,6 8 32,1-1-64,0 0 32,0 0-64,0-2 64,-2 2-64,2-1 65,5 9-65,-7-8 32,4-2-32,3 10 0,-8-9 0,3 0-64,-3 1 160,-1 0-192,0 0 160,9 8-64,-11-7-97,5-3 162,-6 4-65,1-3 96,-2 1 0,5 0-32,-3 0 32,11 8-96,-8-8 64,8 8-64,-11-9 64,0 1-32,1 2 32,0-1-64,-3 2 32,2-2-32,-2 1 32,4-1-32,-3-1 32,0 2 0,0-4-32,1 0 0,-4-2 32,2 1-32,13 11 0,-12-12 0,12 12 0,-13-13 32,-1 2 0,0-1-32,4 2 64,-2 0-64,2 1 0,4 0 0,-2 1 32,1-2-32,2 2 0,-3 0 0,-4 0-32,4-1 0,-2 1 64,0 2-64,-1-1 64,11 7-32,-19-15-96,19 15 160,0 0-64,-10-11-64,10 11 160,-10-13-192,10 13 96,0 0 96,-9-14-160,9 14 128,-12-11-32,12 11 0,-11-12 32,11 12-64,-11-9 33,11 9-33,-11-7 0,11 7 0,-10-8 0,10 8 0,0 0 0,-9-8 0,9 8 0,-9-9 0,9 9 0,0 0 0,-10-10-129,10 10-223,0 0-1057,0 0-3748,0 0-352,7 12 31,3-5-159,1 2 5637,-1-2 0,-1 1 0,2-1 0,-11-7 0,12 5 0,-12-5 0,0 0 0</inkml:trace>
  <inkml:trace contextRef="#ctx0" brushRef="#br0" timeOffset="2">733 961 2819,'0'0'3203,"-25"0"64,25 0-2370,0 0-705,0 0 160,0 0-352,0 0 513,21 6 159,-1-3 97,-3-3 64,11 4 96,4-4-32,10 5-33,4-5-127,12 5-96,6-5-161,13 5-128,8-5 65,10 5-161,9-5 64,-104 0-320,112 5 225,3-5 191,8 7-128,0-3 97,8 4-33,-1-3-32,5 2 33,1 0-97,3 0 0,-139-7-256,147 4 128,-147-4-128,153 3 128,4-3 32,5 0 33,0 0-65,11-3 32,-2-3 96,3 6-32,-2-5-31,3 5 31,-3-3-32,1 3-64,1-4 0,0 4 0,1-5-96,3 5 0,1-7 32,6 4-32,-2-2 33,2 1-1,4 1 32,-1-6 64,2 2-192,2 0 256,-2 1-160,2-3 160,-5 0-192,0 1 225,-6-1-193,1 2 96,-7 2 32,-8 2-64,-7-3-32,-10 6 0,-11 0-32,-11 0-32,-11 0 0,-19 0 0,-11 0-64,-19 6-256,-11-5-897,-24-1-3876,-8-1 32,-13-5-159,-12 6 95,-18-12 128,-1 7 4965,1-2 0,-5 0 0,9 4 0,-1 3 0,2 0 0,13 0 0,0 0 0</inkml:trace>
  <inkml:trace contextRef="#ctx0" brushRef="#br0" timeOffset="3">9197 904 3844,'0'0'2594,"0"0"-384,0 0-128,0 0-32,0 0-288,0 0-161,0 0-223,0 0-161,0 0-352,0 0-865,2 9 704,-2-9-63,0 0-33,0 0 1,0 0-32,0 0-65,0 0-64,0 0-95,0 0-65,0 0-96,0 0-192,0 0 192,0 0 1,0 0-33,0 0 32,10 6 32,-10-6 0,5 8 33,-5-8-65,9 10 0,-9-10-64,10 15-32,-10-15-32,0 0-64,13 15 64,-5-9-32,0 3 32,-8-9-64,8 6 32,2 1 32,6-1-32,-5 1 33,3 0-33,-4-3 0,3 5 0,-3-4-128,0 1 224,-4 2-192,2-1 160,-2 1-160,-1 0 192,3-1-192,0 1 192,0-1-96,-1 1-32,4-3 64,-1 2-64,1-1 64,-3 1-64,6 3 32,-14-10-32,10 8 0,4 0 32,-2 0 0,-2 0 32,2 1-32,0-1 32,0 0 0,-2 0 32,0-1 0,3-1 1,-2 3-65,1-3 64,0 2-64,0 1 32,0 0-32,1 0 32,5 1-32,-3-1 0,0 1 0,-2 0 32,2-2-32,-2 1 0,2-3 0,-1-1 32,-4 2-64,-10-7 0,12 6 96,0-1-96,-1 2 32,0-1-32,-11-6 0,13 7 0,-2-1 32,2-1 0,-5 2-64,7 0 32,-4-3 32,3 1-32,-2 0 0,-1 2-32,2-1 128,-3-1-128,-1 2 128,1 0-128,-2 1 129,0 0-162,0-1 162,0-1-65,0 1-64,0 1 32,0-2 0,-8-6 0,10 7 0,3 0 0,-4-1 32,4 1-64,-5-1 96,7-1-32,-7 2 32,3-1-32,-11-6-32,10 5 64,-10-5-32,13 12 32,-13-12 0,14 10-32,-14-10 0,11 11 32,-11-11-32,15 8 0,-15-8-32,0 0 0,9 9 64,-9-9-32,10 5 32,-10-5 0,9 3-32,-9-3-32,0 0 64,0 0 0,10 6 1,-10-6-33,0 0 0,0 0-32,7 5 32,-7-5-32,0 0 32,0 0 0,8 4-32,-8-4 0,0 0 0,0 0 0,0 0 0,0 0-32,0 0-128,0 0-257,0 0 417,0 11-1441,-5-11-3972,-3-3-97,0 0 5510,8 3 0,-16-7 0,16 7 0,-12-8 0,12 8 0,-7-12 0,7 12 0</inkml:trace>
  <inkml:trace contextRef="#ctx0" brushRef="#br0" timeOffset="4">756 956 3395,'0'0'1730,"0"0"-65,0 0 129,0 0-96,0 0-1,0 0-1697,0 0 1506,0 0-65,0 0-160,0 0-160,0 0-192,0 0-224,0 0-129,0 0-127,0 0-33,0 0-63,-8 0-33,8 0 32,0 0-63,-8 10-1,8-10 0,-13 12-32,7-7-31,-2 3-33,-1 2-32,0-2-32,1 2-64,-2 0 32,1 0 64,1 0-160,1-1 128,-1 1-160,2 0 161,-2-2-162,3 2 194,-2-2-225,2-1 64,-2 1 32,7-8-32,-10 15 64,10-15-32,-10 13 32,7-5-64,-5 1 64,5-1-64,3-8 64,-7 13-64,7-13 32,-6 13-32,6-13 0,-14 12 0,14-12 0,-15 13-32,10-5 64,-4 0-64,0 0 64,1 2-32,2-3 0,0 1 0,1-1 32,5-7-32,-7 13 0,7-13 0,-8 13 0,8-13 0,-11 12 0,11-12 0,-8 11 32,8-11-32,-12 10 0,12-10 0,-10 11 32,10-11-32,-12 14 0,12-14 0,-16 13 0,10-5-32,-3 0 32,9-8 0,-11 13 0,11-13 0,-11 10 0,11-10 128,-10 12-192,10-12 192,-10 13-192,10-13 192,-9 13-192,9-13 192,-8 11-160,8-11 32,-12 12 0,12-12 0,-10 13 0,10-13 0,-10 12 0,10-12 0,-12 13 0,12-13-32,-11 13 32,11-13 0,-9 11 0,9-11 0,-13 14 0,13-14-32,-10 13 32,10-13 32,-8 13-32,8-13 0,-7 11 0,7-11 0,-7 9 0,7-9 0,-5 8 0,5-8 0,-5 8 0,5-8 0,-7 8 0,7-8 0,-3 9 0,3-9 0,-5 8 0,5-8 32,-4 8-64,4-8 32,-8 10 0,1-5-32,7-5 32,-11 8 0,11-8 0,-15 10-32,15-10 32,-9 8-32,9-8 64,-7 7-64,7-7 32,-8 11-32,8-11 64,-4 8-32,4-8 0,-5 7 0,5-7 32,0 0-64,0 0 32,-5 8 0,5-8 0,0 0 0,0 0 0,0 0 0,0 0 0,0 0-32,0 0 32,0 0 0,0 0 0,0 0-96,0 0-224,0 0-545,0 0-1762,0 0-2145,0 0-225,0 0 0,-4-6-191,4-3 4643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18:52.263"/>
    </inkml:context>
    <inkml:brush xml:id="br0">
      <inkml:brushProperty name="width" value="0.2" units="cm"/>
      <inkml:brushProperty name="height" value="0.2" units="cm"/>
      <inkml:brushProperty name="color" value="#CC0000"/>
    </inkml:brush>
  </inkml:definitions>
  <inkml:trace contextRef="#ctx0" brushRef="#br0">490 17 6854,'0'0'0,"9"-16"4389,-9 16-1763,0 0-416,0 0-256,-10 24-513,-3-4-320,13-20-1121,-8 37 801,-6 5-192,0 16-129,-3 7 33,-1 10-161,2 4-192,-3 3 64,5 2 1,-3 4 31,2 1 0,1 1 32,-6-1 1,7-1-1,-5-4 96,8 3-63,10-87-321,-17 82 224,8-4 0,-8-5 0,9-6-64,8-67-160,-8 63 225,-1-2-97,0-1-32,-1-5 64,0-3-64,2-2 64,8-50-160,-8 44 64,0-3 32,2-8-64,3-6 32,3-7-64,-5-7 0,5-13-128,0 0-64,0 0 192,0 0-448,0 0-513,5-18-1185,-5-17-3203,6-12 32,7-11-128,-13 58 5445,17-67-5382,8-11 2756</inkml:trace>
  <inkml:trace contextRef="#ctx0" brushRef="#br0" timeOffset="769">475 94 3587,'0'0'4100,"-5"-18"32,5 1-1890,0 17-384,0-20-160,0 20-225,0 0-448,0 0-32,4-14-96,-4 14-897,0 0 704,0 0-704,7 17 673,-7-17-673,9 19 513,-9-19-513,6 20 448,8 11-96,3 6 97,2 10-225,-19-47-224,25 53 160,3 7 64,1 2-160,1 7 161,-30-69-225,34 71 160,-3 4-32,-1-1 64,-30-74-192,32 76 224,2 2 33,-3-1-33,-31-77-224,32 76 288,0 1-32,-1-5-96,-2-2 33,1-1 31,-3-2-64,-4-5 0,3-3 0,-6-1-32,5 1-32,-2-5 97,-1-5-65,-22-49-128,20 46 64,-1-6 64,-2-8-96,-4-5 32,0-5 32,-5-9-64,-8-13-32,0 0 0,0 0 0,10 16 32,-10-16-32,0 0-32,0 0-160,0 0-320,0 0 512,0 0-1538,0 0 1538,-7-16-4708,7-5-834,0 21 5542,0-36-5669,0-12-32,0 48 5701,0-55-5702</inkml:trace>
  <inkml:trace contextRef="#ctx0" brushRef="#br0" timeOffset="1519">13 1229 7815,'-12'8'4709,"12"-8"-33,0 0-2370,0 0-672,24 0-385,-9-6-320,-15 6-929,28 0 673,3-9-129,-31 9-544,45-5 481,5-4-65,-50 9-416,58-4 320,4-3 1,6 3-65,4-1 0,-72 5-256,73 0 256,-3-9 1,2 9 63,-1-11 32,-8 5 1,-3-2-1,-9 3-64,-9-2 33,-6 1-33,-5 3-64,-12-2-96,-19 5 0,20-7-96,-20 7-32,0 0-32,0 0-192,0 0 224,0 0-769,0-17-2274,0 17-2530,0 0-160,-16 0-65,16 0-63,-14-5 3010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5-26T12:18:58.170"/>
    </inkml:context>
    <inkml:brush xml:id="br0">
      <inkml:brushProperty name="width" value="0.15" units="cm"/>
      <inkml:brushProperty name="height" value="0.15" units="cm"/>
      <inkml:brushProperty name="color" value="#CC0000"/>
    </inkml:brush>
  </inkml:definitions>
  <inkml:trace contextRef="#ctx0" brushRef="#br0">28 200 6630,'0'0'0,"0"0"4517,-18 0-1,18 0-4516,0 0 2530,0 0-1056,-9-24-289,9 24-1185,0 0 897,0 0-897,22-19 736,-22 19-736,27-9 545,-27 9-545,27-18 512,21 2-95,1-5-33,18 0-96,0-1 1,-67 22-289,79-16 224,0-2 32,-79 18-256,77-10 224,-5 5-32,-72 5-192,64 0 193,-6 9-33,-6 9 0,-52-18-160,45 24 96,0 6 32,-45-30-128,33 36 32,1 3 32,-34-39-64,29 42 32,-29-42-32,25 40 96,-25-40-96,16 39 32,-9-2 96,-7-2-63,0-35-65,-18 37 96,18-37-96,-25 31 96,25-31-96,-34 33 128,0 0-64,34-33-64,-42 32 96,6-2-96,-7-5 64,10-1-96,33-24 32,-31 20 0,31-20 0,-21 18-32,21-18 32,-21 12 32,21-12-32,-20 8-32,20-8 32,0 0 0,0 0 0,0 0 0,0 0-32,0 0 32,35-29 0,-4 11 0,-31 18 0,53-17-64,8 2 96,9 1-64,-1 6 32,13 8 0,-82 0 0,91 0 0,-1 14 32,-90-14-32,90 15 64,-90-15-64,91 20 96,-91-20-96,91 23 0,-1 4 32,-90-27-32,84 27 160,-5 6-96,-79-33-64,65 30 160,-3 2-95,-62-32-65,51 34 160,-11 1-128,-40-35-32,40 36 160,-22 2-32,-9 0-64,-9 4 64,-5 3-64,-8 3 64,13-48-128,-24 50 64,-10 4 33,34-54-97,-55 53 32,2 1 64,-7-2-96,-12 2 0,72-54 0,-69 49 96,-14-2-64,83-47-32,-88 40 96,-2-3-32,90-37-64,-94 33 192,-1-5-128,-1-4 128,3-7-32,1-6-63,8-3-33,1-8 32,9 0-64,8-12 32,66 12-64,-54-14 32,0-4-96,54 18 64,-40-22-32,-3 3-128,43 19 160,-24-23-225,5 6-383,19 17 608,-13-20-1185,13 20-2339,0 0-2209,0 0 5733,29-22-5733,-10 12-33,5 10 5766,-24 0 0,19-10 0,2 10 0,-21 0 0,20-6 0,-20 6 0,0 0 0,0 0 0,16-14 0,-16 14 0,0 0 0,0 0 0</inkml:trace>
  <inkml:trace contextRef="#ctx0" brushRef="#br0" timeOffset="-627">582 109 5285,'0'0'4420,"0"0"96,8 33-1889,-8-33-833,0 45-385,0-11-448,11 14-160,6 4-193,-1 12 1,-16-64-609,18 69 576,-18-69-576,18 79 481,2-3 31,-4 8-31,0-2 31,-16-82-512,9 85 449,-9-7-33,9-1-128,-9-8-96,5-8 97,-5-6-161,0-9 32,0-46-160,0 38 64,7-6 64,-7-3-32,0-29-96,0 20 96,0-20-96,5 20 64,-5-20-64,0 0 32,0 26 1,0-26-33,0 0 32,0 16 0,0-16-32,0 0 0,0 0 0,0 0-161,0 0-223,-12-31-801,12 15-1538,0-23-2658,0-10 0,6-7-128,-2-9 0,-4 65 5509,9-70-1858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EE855-548C-4AAD-8C3A-1FD82E63EC71}" type="datetimeFigureOut">
              <a:rPr lang="sk-SK" smtClean="0"/>
              <a:t>26. 5. 2015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FB3E1-A137-4586-AD26-BD4B6E5C6E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655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1658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1058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7712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9693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5695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6128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7151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3731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3728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8932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531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5007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Za každú cenu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0870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Za každú cenu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2234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Za každú cenu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1381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Za každú cenu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0970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Za každú cenu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7742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Za každú cenu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9117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Za každú cenu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9372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Za každú cenu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735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186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27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428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Echoická</a:t>
            </a:r>
            <a:r>
              <a:rPr lang="sk-SK" dirty="0" smtClean="0"/>
              <a:t> pamäť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0530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Echoická</a:t>
            </a:r>
            <a:r>
              <a:rPr lang="sk-SK" dirty="0" smtClean="0"/>
              <a:t> pamäť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3558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651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B3E1-A137-4586-AD26-BD4B6E5C6E93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68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9C86-1953-4EB1-96E5-AA5C8D24F008}" type="datetimeFigureOut">
              <a:rPr lang="sk-SK" smtClean="0"/>
              <a:t>26. 5. 2015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5671-D66D-4DBB-910F-AAF76F9CE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712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9C86-1953-4EB1-96E5-AA5C8D24F008}" type="datetimeFigureOut">
              <a:rPr lang="sk-SK" smtClean="0"/>
              <a:t>26. 5. 2015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5671-D66D-4DBB-910F-AAF76F9CE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550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9C86-1953-4EB1-96E5-AA5C8D24F008}" type="datetimeFigureOut">
              <a:rPr lang="sk-SK" smtClean="0"/>
              <a:t>26. 5. 2015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5671-D66D-4DBB-910F-AAF76F9CE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90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9C86-1953-4EB1-96E5-AA5C8D24F008}" type="datetimeFigureOut">
              <a:rPr lang="sk-SK" smtClean="0"/>
              <a:t>26. 5. 2015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5671-D66D-4DBB-910F-AAF76F9CE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713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9C86-1953-4EB1-96E5-AA5C8D24F008}" type="datetimeFigureOut">
              <a:rPr lang="sk-SK" smtClean="0"/>
              <a:t>26. 5. 2015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5671-D66D-4DBB-910F-AAF76F9CE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87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9C86-1953-4EB1-96E5-AA5C8D24F008}" type="datetimeFigureOut">
              <a:rPr lang="sk-SK" smtClean="0"/>
              <a:t>26. 5. 2015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5671-D66D-4DBB-910F-AAF76F9CE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742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9C86-1953-4EB1-96E5-AA5C8D24F008}" type="datetimeFigureOut">
              <a:rPr lang="sk-SK" smtClean="0"/>
              <a:t>26. 5. 2015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5671-D66D-4DBB-910F-AAF76F9CE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571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9C86-1953-4EB1-96E5-AA5C8D24F008}" type="datetimeFigureOut">
              <a:rPr lang="sk-SK" smtClean="0"/>
              <a:t>26. 5. 2015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5671-D66D-4DBB-910F-AAF76F9CE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43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9C86-1953-4EB1-96E5-AA5C8D24F008}" type="datetimeFigureOut">
              <a:rPr lang="sk-SK" smtClean="0"/>
              <a:t>26. 5. 2015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5671-D66D-4DBB-910F-AAF76F9CE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099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9C86-1953-4EB1-96E5-AA5C8D24F008}" type="datetimeFigureOut">
              <a:rPr lang="sk-SK" smtClean="0"/>
              <a:t>26. 5. 2015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5671-D66D-4DBB-910F-AAF76F9CE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008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9C86-1953-4EB1-96E5-AA5C8D24F008}" type="datetimeFigureOut">
              <a:rPr lang="sk-SK" smtClean="0"/>
              <a:t>26. 5. 2015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5671-D66D-4DBB-910F-AAF76F9CE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430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C9C86-1953-4EB1-96E5-AA5C8D24F008}" type="datetimeFigureOut">
              <a:rPr lang="sk-SK" smtClean="0"/>
              <a:t>26. 5. 2015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5671-D66D-4DBB-910F-AAF76F9CE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227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23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31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34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36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39.xml"/><Relationship Id="rId4" Type="http://schemas.openxmlformats.org/officeDocument/2006/relationships/image" Target="../media/image29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41.xml"/><Relationship Id="rId4" Type="http://schemas.openxmlformats.org/officeDocument/2006/relationships/image" Target="../media/image29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customXml" Target="../ink/ink43.xml"/><Relationship Id="rId7" Type="http://schemas.openxmlformats.org/officeDocument/2006/relationships/customXml" Target="../ink/ink4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44.xml"/><Relationship Id="rId10" Type="http://schemas.openxmlformats.org/officeDocument/2006/relationships/image" Target="../media/image33.emf"/><Relationship Id="rId4" Type="http://schemas.openxmlformats.org/officeDocument/2006/relationships/image" Target="../media/image290.emf"/><Relationship Id="rId9" Type="http://schemas.openxmlformats.org/officeDocument/2006/relationships/customXml" Target="../ink/ink4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customXml" Target="../ink/ink47.xml"/><Relationship Id="rId7" Type="http://schemas.openxmlformats.org/officeDocument/2006/relationships/customXml" Target="../ink/ink49.xml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customXml" Target="../ink/ink51.xml"/><Relationship Id="rId5" Type="http://schemas.openxmlformats.org/officeDocument/2006/relationships/customXml" Target="../ink/ink48.xml"/><Relationship Id="rId10" Type="http://schemas.openxmlformats.org/officeDocument/2006/relationships/image" Target="../media/image33.emf"/><Relationship Id="rId4" Type="http://schemas.openxmlformats.org/officeDocument/2006/relationships/image" Target="../media/image290.emf"/><Relationship Id="rId9" Type="http://schemas.openxmlformats.org/officeDocument/2006/relationships/customXml" Target="../ink/ink5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customXml" Target="../ink/ink57.xml"/><Relationship Id="rId3" Type="http://schemas.openxmlformats.org/officeDocument/2006/relationships/customXml" Target="../ink/ink52.xml"/><Relationship Id="rId7" Type="http://schemas.openxmlformats.org/officeDocument/2006/relationships/customXml" Target="../ink/ink54.xml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customXml" Target="../ink/ink56.xml"/><Relationship Id="rId5" Type="http://schemas.openxmlformats.org/officeDocument/2006/relationships/customXml" Target="../ink/ink53.xml"/><Relationship Id="rId10" Type="http://schemas.openxmlformats.org/officeDocument/2006/relationships/image" Target="../media/image33.emf"/><Relationship Id="rId4" Type="http://schemas.openxmlformats.org/officeDocument/2006/relationships/image" Target="../media/image290.emf"/><Relationship Id="rId9" Type="http://schemas.openxmlformats.org/officeDocument/2006/relationships/customXml" Target="../ink/ink55.xml"/><Relationship Id="rId1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5.x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7.xml"/><Relationship Id="rId10" Type="http://schemas.openxmlformats.org/officeDocument/2006/relationships/image" Target="../media/image6.emf"/><Relationship Id="rId4" Type="http://schemas.openxmlformats.org/officeDocument/2006/relationships/image" Target="../media/image30.emf"/><Relationship Id="rId9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customXml" Target="../ink/ink11.xml"/><Relationship Id="rId10" Type="http://schemas.openxmlformats.org/officeDocument/2006/relationships/image" Target="../media/image6.emf"/><Relationship Id="rId4" Type="http://schemas.openxmlformats.org/officeDocument/2006/relationships/image" Target="../media/image40.emf"/><Relationship Id="rId9" Type="http://schemas.openxmlformats.org/officeDocument/2006/relationships/customXml" Target="../ink/ink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15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1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2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81" y="5136622"/>
            <a:ext cx="2878238" cy="9136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Písanie rukou 6"/>
              <p14:cNvContentPartPr/>
              <p14:nvPr/>
            </p14:nvContentPartPr>
            <p14:xfrm>
              <a:off x="3724496" y="1811598"/>
              <a:ext cx="4117975" cy="1497013"/>
            </p14:xfrm>
          </p:contentPart>
        </mc:Choice>
        <mc:Fallback xmlns="">
          <p:pic>
            <p:nvPicPr>
              <p:cNvPr id="7" name="Písanie rukou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5498" y="1754727"/>
                <a:ext cx="4326412" cy="1658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Písanie rukou 8"/>
              <p14:cNvContentPartPr/>
              <p14:nvPr/>
            </p14:nvContentPartPr>
            <p14:xfrm>
              <a:off x="7535119" y="2986909"/>
              <a:ext cx="3828688" cy="1807902"/>
            </p14:xfrm>
          </p:contentPart>
        </mc:Choice>
        <mc:Fallback xmlns="">
          <p:pic>
            <p:nvPicPr>
              <p:cNvPr id="9" name="Písanie rukou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12798" y="2969989"/>
                <a:ext cx="3867929" cy="18507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81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Písanie rukou 3"/>
              <p14:cNvContentPartPr/>
              <p14:nvPr/>
            </p14:nvContentPartPr>
            <p14:xfrm>
              <a:off x="3819647" y="1794075"/>
              <a:ext cx="5310498" cy="1905089"/>
            </p14:xfrm>
          </p:contentPart>
        </mc:Choice>
        <mc:Fallback xmlns="">
          <p:pic>
            <p:nvPicPr>
              <p:cNvPr id="4" name="Písanie rukou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9329" y="1750147"/>
                <a:ext cx="5396534" cy="1992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Písanie rukou 4"/>
              <p14:cNvContentPartPr/>
              <p14:nvPr/>
            </p14:nvContentPartPr>
            <p14:xfrm>
              <a:off x="3481406" y="3634449"/>
              <a:ext cx="1057015" cy="913687"/>
            </p14:xfrm>
          </p:contentPart>
        </mc:Choice>
        <mc:Fallback xmlns="">
          <p:pic>
            <p:nvPicPr>
              <p:cNvPr id="5" name="Písanie rukou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5845" y="3610689"/>
                <a:ext cx="1112098" cy="9655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63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Písanie rukou 2"/>
              <p14:cNvContentPartPr>
                <a14:cpLocks xmlns:a14="http://schemas.microsoft.com/office/drawing/2010/main" noChangeAspect="1"/>
              </p14:cNvContentPartPr>
              <p14:nvPr/>
            </p14:nvContentPartPr>
            <p14:xfrm>
              <a:off x="1804713" y="2705847"/>
              <a:ext cx="8469494" cy="540000"/>
            </p14:xfrm>
          </p:contentPart>
        </mc:Choice>
        <mc:Fallback>
          <p:pic>
            <p:nvPicPr>
              <p:cNvPr id="3" name="Písanie rukou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6273" y="2681007"/>
                <a:ext cx="8546895" cy="6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97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Písanie rukou 1"/>
              <p14:cNvContentPartPr>
                <a14:cpLocks xmlns:a14="http://schemas.microsoft.com/office/drawing/2010/main" noChangeAspect="1"/>
              </p14:cNvContentPartPr>
              <p14:nvPr/>
            </p14:nvContentPartPr>
            <p14:xfrm>
              <a:off x="2460423" y="2676229"/>
              <a:ext cx="8174790" cy="607297"/>
            </p14:xfrm>
          </p:contentPart>
        </mc:Choice>
        <mc:Fallback>
          <p:pic>
            <p:nvPicPr>
              <p:cNvPr id="2" name="Písanie rukou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9462" y="2657510"/>
                <a:ext cx="8251113" cy="6670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23777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Písanie rukou 5"/>
              <p14:cNvContentPartPr/>
              <p14:nvPr/>
            </p14:nvContentPartPr>
            <p14:xfrm>
              <a:off x="1492250" y="2844800"/>
              <a:ext cx="9207500" cy="1166813"/>
            </p14:xfrm>
          </p:contentPart>
        </mc:Choice>
        <mc:Fallback>
          <p:pic>
            <p:nvPicPr>
              <p:cNvPr id="6" name="Písanie rukou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5889" y="2826439"/>
                <a:ext cx="9288501" cy="12240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4190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Písanie rukou 2"/>
              <p14:cNvContentPartPr/>
              <p14:nvPr/>
            </p14:nvContentPartPr>
            <p14:xfrm>
              <a:off x="1801813" y="2803236"/>
              <a:ext cx="8586787" cy="557213"/>
            </p14:xfrm>
          </p:contentPart>
        </mc:Choice>
        <mc:Fallback>
          <p:pic>
            <p:nvPicPr>
              <p:cNvPr id="3" name="Písanie rukou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4093" y="2780919"/>
                <a:ext cx="8641867" cy="6248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45124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Písanie rukou 2"/>
              <p14:cNvContentPartPr/>
              <p14:nvPr/>
            </p14:nvContentPartPr>
            <p14:xfrm>
              <a:off x="2338100" y="2769466"/>
              <a:ext cx="7737475" cy="654050"/>
            </p14:xfrm>
          </p:contentPart>
        </mc:Choice>
        <mc:Fallback>
          <p:pic>
            <p:nvPicPr>
              <p:cNvPr id="3" name="Písanie rukou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6340" y="2750028"/>
                <a:ext cx="7822075" cy="7181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73282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Písanie rukou 1"/>
              <p14:cNvContentPartPr/>
              <p14:nvPr/>
            </p14:nvContentPartPr>
            <p14:xfrm>
              <a:off x="1503363" y="2936737"/>
              <a:ext cx="9488487" cy="484187"/>
            </p14:xfrm>
          </p:contentPart>
        </mc:Choice>
        <mc:Fallback>
          <p:pic>
            <p:nvPicPr>
              <p:cNvPr id="2" name="Písanie rukou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3763" y="2910098"/>
                <a:ext cx="9572367" cy="5561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4451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Písanie rukou 1"/>
              <p14:cNvContentPartPr/>
              <p14:nvPr/>
            </p14:nvContentPartPr>
            <p14:xfrm>
              <a:off x="1669487" y="2664368"/>
              <a:ext cx="4291013" cy="1157287"/>
            </p14:xfrm>
          </p:contentPart>
        </mc:Choice>
        <mc:Fallback>
          <p:pic>
            <p:nvPicPr>
              <p:cNvPr id="2" name="Písanie rukou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6324" y="2576537"/>
                <a:ext cx="4476420" cy="1350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Písanie rukou 5"/>
              <p14:cNvContentPartPr/>
              <p14:nvPr/>
            </p14:nvContentPartPr>
            <p14:xfrm>
              <a:off x="6338184" y="3243011"/>
              <a:ext cx="673100" cy="374650"/>
            </p14:xfrm>
          </p:contentPart>
        </mc:Choice>
        <mc:Fallback>
          <p:pic>
            <p:nvPicPr>
              <p:cNvPr id="6" name="Písanie rukou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5069" y="3207741"/>
                <a:ext cx="748689" cy="428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Písanie rukou 6"/>
              <p14:cNvContentPartPr/>
              <p14:nvPr/>
            </p14:nvContentPartPr>
            <p14:xfrm>
              <a:off x="7388968" y="3062036"/>
              <a:ext cx="2136775" cy="555625"/>
            </p14:xfrm>
          </p:contentPart>
        </mc:Choice>
        <mc:Fallback>
          <p:pic>
            <p:nvPicPr>
              <p:cNvPr id="7" name="Písanie rukou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1246" y="3022426"/>
                <a:ext cx="2206621" cy="6341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14854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Písanie rukou 2"/>
              <p14:cNvContentPartPr/>
              <p14:nvPr/>
            </p14:nvContentPartPr>
            <p14:xfrm>
              <a:off x="2177184" y="2940628"/>
              <a:ext cx="7893050" cy="531813"/>
            </p14:xfrm>
          </p:contentPart>
        </mc:Choice>
        <mc:Fallback>
          <p:pic>
            <p:nvPicPr>
              <p:cNvPr id="3" name="Písanie rukou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9024" y="2911123"/>
                <a:ext cx="7974411" cy="600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Písanie rukou 3"/>
              <p14:cNvContentPartPr/>
              <p14:nvPr/>
            </p14:nvContentPartPr>
            <p14:xfrm>
              <a:off x="6681932" y="3229193"/>
              <a:ext cx="3289300" cy="30163"/>
            </p14:xfrm>
          </p:contentPart>
        </mc:Choice>
        <mc:Fallback xmlns="">
          <p:pic>
            <p:nvPicPr>
              <p:cNvPr id="4" name="Písanie rukou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0772" y="3213752"/>
                <a:ext cx="3315580" cy="567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0867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Písanie rukou 1"/>
              <p14:cNvContentPartPr/>
              <p14:nvPr/>
            </p14:nvContentPartPr>
            <p14:xfrm>
              <a:off x="1147421" y="2779078"/>
              <a:ext cx="4860925" cy="568325"/>
            </p14:xfrm>
          </p:contentPart>
        </mc:Choice>
        <mc:Fallback xmlns="">
          <p:pic>
            <p:nvPicPr>
              <p:cNvPr id="2" name="Písanie rukou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462" y="2747404"/>
                <a:ext cx="4935803" cy="639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Písanie rukou 4"/>
              <p14:cNvContentPartPr/>
              <p14:nvPr/>
            </p14:nvContentPartPr>
            <p14:xfrm>
              <a:off x="4770535" y="3651324"/>
              <a:ext cx="6702425" cy="763587"/>
            </p14:xfrm>
          </p:contentPart>
        </mc:Choice>
        <mc:Fallback>
          <p:pic>
            <p:nvPicPr>
              <p:cNvPr id="5" name="Písanie rukou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7055" y="3620723"/>
                <a:ext cx="6772264" cy="8161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55280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Písanie rukou 4"/>
              <p14:cNvContentPartPr/>
              <p14:nvPr/>
            </p14:nvContentPartPr>
            <p14:xfrm>
              <a:off x="1196815" y="2959564"/>
              <a:ext cx="2877474" cy="779060"/>
            </p14:xfrm>
          </p:contentPart>
        </mc:Choice>
        <mc:Fallback>
          <p:pic>
            <p:nvPicPr>
              <p:cNvPr id="5" name="Písanie rukou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655" y="2914203"/>
                <a:ext cx="2963514" cy="8723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4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Písanie rukou 1"/>
              <p14:cNvContentPartPr/>
              <p14:nvPr/>
            </p14:nvContentPartPr>
            <p14:xfrm>
              <a:off x="5653771" y="2782907"/>
              <a:ext cx="677581" cy="1117761"/>
            </p14:xfrm>
          </p:contentPart>
        </mc:Choice>
        <mc:Fallback>
          <p:pic>
            <p:nvPicPr>
              <p:cNvPr id="2" name="Písanie rukou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8686" y="2727469"/>
                <a:ext cx="793511" cy="12271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07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ísanie rukou 4"/>
              <p14:cNvContentPartPr/>
              <p14:nvPr/>
            </p14:nvContentPartPr>
            <p14:xfrm>
              <a:off x="2565156" y="615901"/>
              <a:ext cx="590550" cy="5427663"/>
            </p14:xfrm>
          </p:contentPart>
        </mc:Choice>
        <mc:Fallback xmlns="">
          <p:pic>
            <p:nvPicPr>
              <p:cNvPr id="5" name="Písanie rukou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6726" y="574501"/>
                <a:ext cx="662165" cy="5511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ísanie rukou 5"/>
              <p14:cNvContentPartPr/>
              <p14:nvPr/>
            </p14:nvContentPartPr>
            <p14:xfrm>
              <a:off x="3301537" y="5872382"/>
              <a:ext cx="6461125" cy="571500"/>
            </p14:xfrm>
          </p:contentPart>
        </mc:Choice>
        <mc:Fallback xmlns="">
          <p:pic>
            <p:nvPicPr>
              <p:cNvPr id="6" name="Písanie rukou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5178" y="5836393"/>
                <a:ext cx="6536003" cy="6452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662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ísanie rukou 4"/>
              <p14:cNvContentPartPr/>
              <p14:nvPr/>
            </p14:nvContentPartPr>
            <p14:xfrm>
              <a:off x="2565156" y="615901"/>
              <a:ext cx="590550" cy="5427663"/>
            </p14:xfrm>
          </p:contentPart>
        </mc:Choice>
        <mc:Fallback xmlns="">
          <p:pic>
            <p:nvPicPr>
              <p:cNvPr id="5" name="Písanie rukou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6726" y="574501"/>
                <a:ext cx="662165" cy="5511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ísanie rukou 5"/>
              <p14:cNvContentPartPr/>
              <p14:nvPr/>
            </p14:nvContentPartPr>
            <p14:xfrm>
              <a:off x="3301537" y="5872382"/>
              <a:ext cx="6461125" cy="571500"/>
            </p14:xfrm>
          </p:contentPart>
        </mc:Choice>
        <mc:Fallback xmlns="">
          <p:pic>
            <p:nvPicPr>
              <p:cNvPr id="6" name="Písanie rukou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5178" y="5836393"/>
                <a:ext cx="6536003" cy="645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Písanie rukou 6"/>
              <p14:cNvContentPartPr/>
              <p14:nvPr/>
            </p14:nvContentPartPr>
            <p14:xfrm>
              <a:off x="3710500" y="4357273"/>
              <a:ext cx="2266950" cy="1041400"/>
            </p14:xfrm>
          </p:contentPart>
        </mc:Choice>
        <mc:Fallback xmlns="">
          <p:pic>
            <p:nvPicPr>
              <p:cNvPr id="7" name="Písanie rukou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7380" y="4332075"/>
                <a:ext cx="2325271" cy="11029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25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ísanie rukou 4"/>
              <p14:cNvContentPartPr/>
              <p14:nvPr/>
            </p14:nvContentPartPr>
            <p14:xfrm>
              <a:off x="2565156" y="615901"/>
              <a:ext cx="590550" cy="5427663"/>
            </p14:xfrm>
          </p:contentPart>
        </mc:Choice>
        <mc:Fallback xmlns="">
          <p:pic>
            <p:nvPicPr>
              <p:cNvPr id="5" name="Písanie rukou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6726" y="574501"/>
                <a:ext cx="662165" cy="5511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ísanie rukou 5"/>
              <p14:cNvContentPartPr/>
              <p14:nvPr/>
            </p14:nvContentPartPr>
            <p14:xfrm>
              <a:off x="3301537" y="5872382"/>
              <a:ext cx="6461125" cy="571500"/>
            </p14:xfrm>
          </p:contentPart>
        </mc:Choice>
        <mc:Fallback xmlns="">
          <p:pic>
            <p:nvPicPr>
              <p:cNvPr id="6" name="Písanie rukou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5178" y="5836393"/>
                <a:ext cx="6536003" cy="645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Písanie rukou 6"/>
              <p14:cNvContentPartPr/>
              <p14:nvPr/>
            </p14:nvContentPartPr>
            <p14:xfrm>
              <a:off x="3710500" y="4357273"/>
              <a:ext cx="2266950" cy="1041400"/>
            </p14:xfrm>
          </p:contentPart>
        </mc:Choice>
        <mc:Fallback xmlns="">
          <p:pic>
            <p:nvPicPr>
              <p:cNvPr id="7" name="Písanie rukou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7380" y="4332075"/>
                <a:ext cx="2325271" cy="110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Písanie rukou 7"/>
              <p14:cNvContentPartPr/>
              <p14:nvPr/>
            </p14:nvContentPartPr>
            <p14:xfrm>
              <a:off x="3566037" y="1496499"/>
              <a:ext cx="2555875" cy="881063"/>
            </p14:xfrm>
          </p:contentPart>
        </mc:Choice>
        <mc:Fallback xmlns="">
          <p:pic>
            <p:nvPicPr>
              <p:cNvPr id="8" name="Písanie rukou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8959" y="1481377"/>
                <a:ext cx="2613112" cy="9361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18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ísanie rukou 4"/>
              <p14:cNvContentPartPr/>
              <p14:nvPr/>
            </p14:nvContentPartPr>
            <p14:xfrm>
              <a:off x="2565156" y="615901"/>
              <a:ext cx="590550" cy="5427663"/>
            </p14:xfrm>
          </p:contentPart>
        </mc:Choice>
        <mc:Fallback xmlns="">
          <p:pic>
            <p:nvPicPr>
              <p:cNvPr id="5" name="Písanie rukou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6726" y="574501"/>
                <a:ext cx="662165" cy="5511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ísanie rukou 5"/>
              <p14:cNvContentPartPr/>
              <p14:nvPr/>
            </p14:nvContentPartPr>
            <p14:xfrm>
              <a:off x="3301537" y="5872382"/>
              <a:ext cx="6461125" cy="571500"/>
            </p14:xfrm>
          </p:contentPart>
        </mc:Choice>
        <mc:Fallback xmlns="">
          <p:pic>
            <p:nvPicPr>
              <p:cNvPr id="6" name="Písanie rukou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5178" y="5836393"/>
                <a:ext cx="6536003" cy="645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Písanie rukou 6"/>
              <p14:cNvContentPartPr/>
              <p14:nvPr/>
            </p14:nvContentPartPr>
            <p14:xfrm>
              <a:off x="3710500" y="4357273"/>
              <a:ext cx="2266950" cy="1041400"/>
            </p14:xfrm>
          </p:contentPart>
        </mc:Choice>
        <mc:Fallback xmlns="">
          <p:pic>
            <p:nvPicPr>
              <p:cNvPr id="7" name="Písanie rukou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7380" y="4332075"/>
                <a:ext cx="2325271" cy="110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Písanie rukou 7"/>
              <p14:cNvContentPartPr/>
              <p14:nvPr/>
            </p14:nvContentPartPr>
            <p14:xfrm>
              <a:off x="3566037" y="1496499"/>
              <a:ext cx="2555875" cy="881063"/>
            </p14:xfrm>
          </p:contentPart>
        </mc:Choice>
        <mc:Fallback xmlns="">
          <p:pic>
            <p:nvPicPr>
              <p:cNvPr id="8" name="Písanie rukou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8959" y="1481377"/>
                <a:ext cx="2613112" cy="936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Písanie rukou 8"/>
              <p14:cNvContentPartPr/>
              <p14:nvPr/>
            </p14:nvContentPartPr>
            <p14:xfrm>
              <a:off x="7319719" y="4408866"/>
              <a:ext cx="2054225" cy="938213"/>
            </p14:xfrm>
          </p:contentPart>
        </mc:Choice>
        <mc:Fallback xmlns="">
          <p:pic>
            <p:nvPicPr>
              <p:cNvPr id="9" name="Písanie rukou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93798" y="4385465"/>
                <a:ext cx="2106427" cy="10022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5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ísanie rukou 4"/>
              <p14:cNvContentPartPr/>
              <p14:nvPr/>
            </p14:nvContentPartPr>
            <p14:xfrm>
              <a:off x="2565156" y="615901"/>
              <a:ext cx="590550" cy="5427663"/>
            </p14:xfrm>
          </p:contentPart>
        </mc:Choice>
        <mc:Fallback xmlns="">
          <p:pic>
            <p:nvPicPr>
              <p:cNvPr id="5" name="Písanie rukou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6726" y="574501"/>
                <a:ext cx="662165" cy="5511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ísanie rukou 5"/>
              <p14:cNvContentPartPr/>
              <p14:nvPr/>
            </p14:nvContentPartPr>
            <p14:xfrm>
              <a:off x="3301537" y="5872382"/>
              <a:ext cx="6461125" cy="571500"/>
            </p14:xfrm>
          </p:contentPart>
        </mc:Choice>
        <mc:Fallback xmlns="">
          <p:pic>
            <p:nvPicPr>
              <p:cNvPr id="6" name="Písanie rukou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5178" y="5836393"/>
                <a:ext cx="6536003" cy="645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Písanie rukou 6"/>
              <p14:cNvContentPartPr/>
              <p14:nvPr/>
            </p14:nvContentPartPr>
            <p14:xfrm>
              <a:off x="3710500" y="4357273"/>
              <a:ext cx="2266950" cy="1041400"/>
            </p14:xfrm>
          </p:contentPart>
        </mc:Choice>
        <mc:Fallback xmlns="">
          <p:pic>
            <p:nvPicPr>
              <p:cNvPr id="7" name="Písanie rukou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7380" y="4332075"/>
                <a:ext cx="2325271" cy="110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Písanie rukou 7"/>
              <p14:cNvContentPartPr/>
              <p14:nvPr/>
            </p14:nvContentPartPr>
            <p14:xfrm>
              <a:off x="3566037" y="1496499"/>
              <a:ext cx="2555875" cy="881063"/>
            </p14:xfrm>
          </p:contentPart>
        </mc:Choice>
        <mc:Fallback xmlns="">
          <p:pic>
            <p:nvPicPr>
              <p:cNvPr id="8" name="Písanie rukou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8959" y="1481377"/>
                <a:ext cx="2613112" cy="936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Písanie rukou 8"/>
              <p14:cNvContentPartPr/>
              <p14:nvPr/>
            </p14:nvContentPartPr>
            <p14:xfrm>
              <a:off x="7319719" y="4408866"/>
              <a:ext cx="2054225" cy="938213"/>
            </p14:xfrm>
          </p:contentPart>
        </mc:Choice>
        <mc:Fallback xmlns="">
          <p:pic>
            <p:nvPicPr>
              <p:cNvPr id="9" name="Písanie rukou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93798" y="4385465"/>
                <a:ext cx="2106427" cy="1002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Písanie rukou 9"/>
              <p14:cNvContentPartPr/>
              <p14:nvPr/>
            </p14:nvContentPartPr>
            <p14:xfrm>
              <a:off x="7072899" y="1496499"/>
              <a:ext cx="2408725" cy="1068351"/>
            </p14:xfrm>
          </p:contentPart>
        </mc:Choice>
        <mc:Fallback xmlns="">
          <p:pic>
            <p:nvPicPr>
              <p:cNvPr id="10" name="Písanie rukou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50219" y="1470582"/>
                <a:ext cx="2469564" cy="11345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24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Písanie rukou 1"/>
              <p14:cNvContentPartPr/>
              <p14:nvPr/>
            </p14:nvContentPartPr>
            <p14:xfrm>
              <a:off x="5653771" y="2782907"/>
              <a:ext cx="677581" cy="1117761"/>
            </p14:xfrm>
          </p:contentPart>
        </mc:Choice>
        <mc:Fallback>
          <p:pic>
            <p:nvPicPr>
              <p:cNvPr id="2" name="Písanie rukou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8686" y="2727469"/>
                <a:ext cx="793511" cy="12271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71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Písanie rukou 3"/>
              <p14:cNvContentPartPr/>
              <p14:nvPr/>
            </p14:nvContentPartPr>
            <p14:xfrm>
              <a:off x="3503613" y="3167063"/>
              <a:ext cx="5184775" cy="523875"/>
            </p14:xfrm>
          </p:contentPart>
        </mc:Choice>
        <mc:Fallback xmlns="">
          <p:pic>
            <p:nvPicPr>
              <p:cNvPr id="4" name="Písanie rukou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6613" y="3126737"/>
                <a:ext cx="5256056" cy="6063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08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ísanie rukou 5"/>
              <p14:cNvContentPartPr/>
              <p14:nvPr/>
            </p14:nvContentPartPr>
            <p14:xfrm>
              <a:off x="4237831" y="3787375"/>
              <a:ext cx="3687763" cy="622300"/>
            </p14:xfrm>
          </p:contentPart>
        </mc:Choice>
        <mc:Fallback xmlns="">
          <p:pic>
            <p:nvPicPr>
              <p:cNvPr id="6" name="Písanie rukou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0472" y="3775138"/>
                <a:ext cx="3744642" cy="659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ísanie rukou 6"/>
              <p14:cNvContentPartPr/>
              <p14:nvPr/>
            </p14:nvContentPartPr>
            <p14:xfrm>
              <a:off x="4692451" y="2482850"/>
              <a:ext cx="2847975" cy="520700"/>
            </p14:xfrm>
          </p:contentPart>
        </mc:Choice>
        <mc:Fallback xmlns="">
          <p:pic>
            <p:nvPicPr>
              <p:cNvPr id="7" name="Písanie rukou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7974" y="2452962"/>
                <a:ext cx="2885410" cy="5775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140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ísanie rukou 4"/>
              <p14:cNvContentPartPr/>
              <p14:nvPr/>
            </p14:nvContentPartPr>
            <p14:xfrm>
              <a:off x="4692451" y="2482850"/>
              <a:ext cx="2847975" cy="520700"/>
            </p14:xfrm>
          </p:contentPart>
        </mc:Choice>
        <mc:Fallback xmlns="">
          <p:pic>
            <p:nvPicPr>
              <p:cNvPr id="5" name="Písanie rukou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7974" y="2452962"/>
                <a:ext cx="2885410" cy="577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Písanie rukou 7"/>
              <p14:cNvContentPartPr/>
              <p14:nvPr/>
            </p14:nvContentPartPr>
            <p14:xfrm>
              <a:off x="4237831" y="3787375"/>
              <a:ext cx="3687763" cy="622300"/>
            </p14:xfrm>
          </p:contentPart>
        </mc:Choice>
        <mc:Fallback xmlns="">
          <p:pic>
            <p:nvPicPr>
              <p:cNvPr id="8" name="Písanie rukou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0472" y="3775138"/>
                <a:ext cx="3744642" cy="659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Písanie rukou 2"/>
              <p14:cNvContentPartPr>
                <a14:cpLocks xmlns:a14="http://schemas.microsoft.com/office/drawing/2010/main" noChangeAspect="1"/>
              </p14:cNvContentPartPr>
              <p14:nvPr/>
            </p14:nvContentPartPr>
            <p14:xfrm>
              <a:off x="2881316" y="2326572"/>
              <a:ext cx="457371" cy="720000"/>
            </p14:xfrm>
          </p:contentPart>
        </mc:Choice>
        <mc:Fallback>
          <p:pic>
            <p:nvPicPr>
              <p:cNvPr id="3" name="Písanie rukou 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7380" y="2287711"/>
                <a:ext cx="559649" cy="813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Písanie rukou 5"/>
              <p14:cNvContentPartPr>
                <a14:cpLocks xmlns:a14="http://schemas.microsoft.com/office/drawing/2010/main" noChangeAspect="1"/>
              </p14:cNvContentPartPr>
              <p14:nvPr/>
            </p14:nvContentPartPr>
            <p14:xfrm>
              <a:off x="2780049" y="3787375"/>
              <a:ext cx="740341" cy="612000"/>
            </p14:xfrm>
          </p:contentPart>
        </mc:Choice>
        <mc:Fallback>
          <p:pic>
            <p:nvPicPr>
              <p:cNvPr id="6" name="Písanie rukou 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46577" y="3748495"/>
                <a:ext cx="815923" cy="69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8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Písanie rukou 1"/>
              <p14:cNvContentPartPr/>
              <p14:nvPr/>
            </p14:nvContentPartPr>
            <p14:xfrm>
              <a:off x="4691651" y="2713038"/>
              <a:ext cx="2840037" cy="58737"/>
            </p14:xfrm>
          </p:contentPart>
        </mc:Choice>
        <mc:Fallback xmlns="">
          <p:pic>
            <p:nvPicPr>
              <p:cNvPr id="2" name="Písanie rukou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7971" y="2698264"/>
                <a:ext cx="2866677" cy="96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Písanie rukou 2"/>
              <p14:cNvContentPartPr/>
              <p14:nvPr/>
            </p14:nvContentPartPr>
            <p14:xfrm>
              <a:off x="4448576" y="4115925"/>
              <a:ext cx="3078163" cy="60325"/>
            </p14:xfrm>
          </p:contentPart>
        </mc:Choice>
        <mc:Fallback xmlns="">
          <p:pic>
            <p:nvPicPr>
              <p:cNvPr id="3" name="Písanie rukou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4897" y="4101562"/>
                <a:ext cx="3104801" cy="98028"/>
              </a:xfrm>
              <a:prstGeom prst="rect">
                <a:avLst/>
              </a:prstGeom>
            </p:spPr>
          </p:pic>
        </mc:Fallback>
      </mc:AlternateContent>
      <p:cxnSp>
        <p:nvCxnSpPr>
          <p:cNvPr id="9" name="Rovná spojnica 8"/>
          <p:cNvCxnSpPr/>
          <p:nvPr/>
        </p:nvCxnSpPr>
        <p:spPr>
          <a:xfrm>
            <a:off x="4659897" y="1714509"/>
            <a:ext cx="0" cy="348615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7526943" y="1695454"/>
            <a:ext cx="0" cy="348615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Písanie rukou 10"/>
              <p14:cNvContentPartPr>
                <a14:cpLocks xmlns:a14="http://schemas.microsoft.com/office/drawing/2010/main" noChangeAspect="1"/>
              </p14:cNvContentPartPr>
              <p14:nvPr/>
            </p14:nvContentPartPr>
            <p14:xfrm>
              <a:off x="2881316" y="2326572"/>
              <a:ext cx="457371" cy="720000"/>
            </p14:xfrm>
          </p:contentPart>
        </mc:Choice>
        <mc:Fallback xmlns="">
          <p:pic>
            <p:nvPicPr>
              <p:cNvPr id="11" name="Písanie rukou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58267" y="2306062"/>
                <a:ext cx="511031" cy="769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Písanie rukou 11"/>
              <p14:cNvContentPartPr>
                <a14:cpLocks xmlns:a14="http://schemas.microsoft.com/office/drawing/2010/main" noChangeAspect="1"/>
              </p14:cNvContentPartPr>
              <p14:nvPr/>
            </p14:nvContentPartPr>
            <p14:xfrm>
              <a:off x="2780049" y="3787375"/>
              <a:ext cx="740341" cy="612000"/>
            </p14:xfrm>
          </p:contentPart>
        </mc:Choice>
        <mc:Fallback>
          <p:pic>
            <p:nvPicPr>
              <p:cNvPr id="12" name="Písanie rukou 1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46577" y="3748495"/>
                <a:ext cx="815923" cy="69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5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Písanie rukou 3"/>
              <p14:cNvContentPartPr/>
              <p14:nvPr/>
            </p14:nvContentPartPr>
            <p14:xfrm>
              <a:off x="5424166" y="2846268"/>
              <a:ext cx="2916237" cy="839787"/>
            </p14:xfrm>
          </p:contentPart>
        </mc:Choice>
        <mc:Fallback>
          <p:pic>
            <p:nvPicPr>
              <p:cNvPr id="4" name="Písanie rukou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7088" y="2796953"/>
                <a:ext cx="3003353" cy="938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Písanie rukou 4"/>
              <p14:cNvContentPartPr/>
              <p14:nvPr/>
            </p14:nvContentPartPr>
            <p14:xfrm>
              <a:off x="3841529" y="3047880"/>
              <a:ext cx="1476375" cy="638175"/>
            </p14:xfrm>
          </p:contentPart>
        </mc:Choice>
        <mc:Fallback xmlns="">
          <p:pic>
            <p:nvPicPr>
              <p:cNvPr id="5" name="Písanie rukou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489" y="3012246"/>
                <a:ext cx="1565296" cy="7209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6409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Písanie rukou 3"/>
              <p14:cNvContentPartPr/>
              <p14:nvPr/>
            </p14:nvContentPartPr>
            <p14:xfrm>
              <a:off x="5424166" y="2846268"/>
              <a:ext cx="2916237" cy="839787"/>
            </p14:xfrm>
          </p:contentPart>
        </mc:Choice>
        <mc:Fallback>
          <p:pic>
            <p:nvPicPr>
              <p:cNvPr id="4" name="Písanie rukou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7088" y="2796953"/>
                <a:ext cx="3003353" cy="938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Písanie rukou 4"/>
              <p14:cNvContentPartPr/>
              <p14:nvPr/>
            </p14:nvContentPartPr>
            <p14:xfrm>
              <a:off x="3841529" y="3047880"/>
              <a:ext cx="1476375" cy="638175"/>
            </p14:xfrm>
          </p:contentPart>
        </mc:Choice>
        <mc:Fallback xmlns="">
          <p:pic>
            <p:nvPicPr>
              <p:cNvPr id="5" name="Písanie rukou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489" y="3012246"/>
                <a:ext cx="1565296" cy="720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Písanie rukou 1"/>
              <p14:cNvContentPartPr/>
              <p14:nvPr/>
            </p14:nvContentPartPr>
            <p14:xfrm>
              <a:off x="3735266" y="2931992"/>
              <a:ext cx="1582637" cy="869950"/>
            </p14:xfrm>
          </p:contentPart>
        </mc:Choice>
        <mc:Fallback>
          <p:pic>
            <p:nvPicPr>
              <p:cNvPr id="2" name="Písanie rukou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3305" y="2920474"/>
                <a:ext cx="1630519" cy="9063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6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Písanie rukou 3"/>
              <p14:cNvContentPartPr/>
              <p14:nvPr/>
            </p14:nvContentPartPr>
            <p14:xfrm>
              <a:off x="2476982" y="1620456"/>
              <a:ext cx="7768944" cy="3369941"/>
            </p14:xfrm>
          </p:contentPart>
        </mc:Choice>
        <mc:Fallback>
          <p:pic>
            <p:nvPicPr>
              <p:cNvPr id="4" name="Písanie rukou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7101" y="1600654"/>
                <a:ext cx="7844905" cy="34293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90393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Písanie rukou 3"/>
              <p14:cNvContentPartPr/>
              <p14:nvPr/>
            </p14:nvContentPartPr>
            <p14:xfrm>
              <a:off x="2476982" y="1620456"/>
              <a:ext cx="7768944" cy="3369941"/>
            </p14:xfrm>
          </p:contentPart>
        </mc:Choice>
        <mc:Fallback>
          <p:pic>
            <p:nvPicPr>
              <p:cNvPr id="4" name="Písanie rukou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7101" y="1600654"/>
                <a:ext cx="7844905" cy="3429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Písanie rukou 1"/>
              <p14:cNvContentPartPr/>
              <p14:nvPr/>
            </p14:nvContentPartPr>
            <p14:xfrm rot="1360254">
              <a:off x="7827088" y="1737351"/>
              <a:ext cx="2275043" cy="828536"/>
            </p14:xfrm>
          </p:contentPart>
        </mc:Choice>
        <mc:Fallback xmlns="">
          <p:pic>
            <p:nvPicPr>
              <p:cNvPr id="2" name="Písanie rukou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1360254">
                <a:off x="7797205" y="1717907"/>
                <a:ext cx="2326168" cy="8778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4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55</Words>
  <Application>Microsoft Office PowerPoint</Application>
  <PresentationFormat>Širokouhlá</PresentationFormat>
  <Paragraphs>37</Paragraphs>
  <Slides>27</Slides>
  <Notes>27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ZLOZVYK</dc:title>
  <dc:creator>BAKOS Lukas</dc:creator>
  <cp:lastModifiedBy>BAKOS Lukas</cp:lastModifiedBy>
  <cp:revision>48</cp:revision>
  <dcterms:created xsi:type="dcterms:W3CDTF">2015-04-30T12:30:42Z</dcterms:created>
  <dcterms:modified xsi:type="dcterms:W3CDTF">2015-05-26T15:11:08Z</dcterms:modified>
</cp:coreProperties>
</file>