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35"/>
  </p:notesMasterIdLst>
  <p:handoutMasterIdLst>
    <p:handoutMasterId r:id="rId36"/>
  </p:handoutMasterIdLst>
  <p:sldIdLst>
    <p:sldId id="256" r:id="rId2"/>
    <p:sldId id="395" r:id="rId3"/>
    <p:sldId id="440" r:id="rId4"/>
    <p:sldId id="435" r:id="rId5"/>
    <p:sldId id="394" r:id="rId6"/>
    <p:sldId id="441" r:id="rId7"/>
    <p:sldId id="443" r:id="rId8"/>
    <p:sldId id="401" r:id="rId9"/>
    <p:sldId id="438" r:id="rId10"/>
    <p:sldId id="439" r:id="rId11"/>
    <p:sldId id="444" r:id="rId12"/>
    <p:sldId id="446" r:id="rId13"/>
    <p:sldId id="460" r:id="rId14"/>
    <p:sldId id="469" r:id="rId15"/>
    <p:sldId id="470" r:id="rId16"/>
    <p:sldId id="471" r:id="rId17"/>
    <p:sldId id="459" r:id="rId18"/>
    <p:sldId id="461" r:id="rId19"/>
    <p:sldId id="463" r:id="rId20"/>
    <p:sldId id="464" r:id="rId21"/>
    <p:sldId id="466" r:id="rId22"/>
    <p:sldId id="467" r:id="rId23"/>
    <p:sldId id="468" r:id="rId24"/>
    <p:sldId id="473" r:id="rId25"/>
    <p:sldId id="474" r:id="rId26"/>
    <p:sldId id="475" r:id="rId27"/>
    <p:sldId id="458" r:id="rId28"/>
    <p:sldId id="476" r:id="rId29"/>
    <p:sldId id="472" r:id="rId30"/>
    <p:sldId id="457" r:id="rId31"/>
    <p:sldId id="455" r:id="rId32"/>
    <p:sldId id="454" r:id="rId33"/>
    <p:sldId id="363" r:id="rId34"/>
  </p:sldIdLst>
  <p:sldSz cx="9144000" cy="6858000" type="screen4x3"/>
  <p:notesSz cx="6794500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77863" autoAdjust="0"/>
  </p:normalViewPr>
  <p:slideViewPr>
    <p:cSldViewPr>
      <p:cViewPr>
        <p:scale>
          <a:sx n="66" d="100"/>
          <a:sy n="66" d="100"/>
        </p:scale>
        <p:origin x="1546" y="293"/>
      </p:cViewPr>
      <p:guideLst/>
    </p:cSldViewPr>
  </p:slideViewPr>
  <p:outlineViewPr>
    <p:cViewPr>
      <p:scale>
        <a:sx n="33" d="100"/>
        <a:sy n="33" d="100"/>
      </p:scale>
      <p:origin x="0" y="-3480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09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99F3A-0F6B-44B7-B7DC-D51D34692D5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0AD94ED9-3DD3-4A13-909D-C29D966DB81D}">
      <dgm:prSet phldrT="[Text]" custT="1"/>
      <dgm:spPr>
        <a:effectLst>
          <a:outerShdw blurRad="127000" dist="1905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2400" b="1" dirty="0" smtClean="0"/>
            <a:t>Škola,</a:t>
          </a:r>
          <a:br>
            <a:rPr lang="sk-SK" sz="2400" b="1" dirty="0" smtClean="0"/>
          </a:br>
          <a:r>
            <a:rPr lang="sk-SK" sz="2400" b="1" dirty="0" smtClean="0"/>
            <a:t>vzdelávanie</a:t>
          </a:r>
          <a:endParaRPr lang="sk-SK" sz="2400" b="1" dirty="0"/>
        </a:p>
      </dgm:t>
    </dgm:pt>
    <dgm:pt modelId="{74C05875-8ED6-45CE-A2A1-A566851ED578}" type="parTrans" cxnId="{A32814EC-A3F0-499C-8BDA-82888869C9CD}">
      <dgm:prSet/>
      <dgm:spPr/>
      <dgm:t>
        <a:bodyPr/>
        <a:lstStyle/>
        <a:p>
          <a:endParaRPr lang="sk-SK"/>
        </a:p>
      </dgm:t>
    </dgm:pt>
    <dgm:pt modelId="{4913B91B-DA26-4358-BE0E-7E095565CAD8}" type="sibTrans" cxnId="{A32814EC-A3F0-499C-8BDA-82888869C9CD}">
      <dgm:prSet/>
      <dgm:spPr/>
      <dgm:t>
        <a:bodyPr/>
        <a:lstStyle/>
        <a:p>
          <a:endParaRPr lang="sk-SK"/>
        </a:p>
      </dgm:t>
    </dgm:pt>
    <dgm:pt modelId="{BC1073A6-BD18-4DEC-8C93-5B2166ADAB09}">
      <dgm:prSet phldrT="[Text]" custT="1"/>
      <dgm:spPr>
        <a:solidFill>
          <a:srgbClr val="FFC000"/>
        </a:solidFill>
        <a:effectLst>
          <a:outerShdw blurRad="127000" dist="1905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2400" b="1" dirty="0" smtClean="0">
              <a:solidFill>
                <a:schemeClr val="bg1"/>
              </a:solidFill>
            </a:rPr>
            <a:t>Demografia</a:t>
          </a:r>
          <a:endParaRPr lang="sk-SK" sz="2400" b="1" dirty="0">
            <a:solidFill>
              <a:schemeClr val="bg1"/>
            </a:solidFill>
          </a:endParaRPr>
        </a:p>
      </dgm:t>
    </dgm:pt>
    <dgm:pt modelId="{4BC33BF6-E84D-4842-8D9E-13D82CF5CF43}" type="parTrans" cxnId="{6C5A0EA2-585E-4E93-98E0-7C3F1ABB5B21}">
      <dgm:prSet/>
      <dgm:spPr>
        <a:solidFill>
          <a:schemeClr val="bg1"/>
        </a:solidFill>
      </dgm:spPr>
      <dgm:t>
        <a:bodyPr/>
        <a:lstStyle/>
        <a:p>
          <a:endParaRPr lang="sk-SK"/>
        </a:p>
      </dgm:t>
    </dgm:pt>
    <dgm:pt modelId="{A475EDB9-9EEA-40EA-A9A7-A118F048D9E1}" type="sibTrans" cxnId="{6C5A0EA2-585E-4E93-98E0-7C3F1ABB5B21}">
      <dgm:prSet/>
      <dgm:spPr/>
      <dgm:t>
        <a:bodyPr/>
        <a:lstStyle/>
        <a:p>
          <a:endParaRPr lang="sk-SK"/>
        </a:p>
      </dgm:t>
    </dgm:pt>
    <dgm:pt modelId="{5FF6D948-05B9-4C81-8729-918F997D86F7}">
      <dgm:prSet phldrT="[Text]" custT="1"/>
      <dgm:spPr>
        <a:solidFill>
          <a:srgbClr val="FFC000"/>
        </a:solidFill>
        <a:effectLst>
          <a:outerShdw blurRad="127000" dist="1905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2400" b="1" dirty="0" smtClean="0">
              <a:solidFill>
                <a:schemeClr val="bg1"/>
              </a:solidFill>
            </a:rPr>
            <a:t>Ekonomika,</a:t>
          </a:r>
          <a:br>
            <a:rPr lang="sk-SK" sz="2400" b="1" dirty="0" smtClean="0">
              <a:solidFill>
                <a:schemeClr val="bg1"/>
              </a:solidFill>
            </a:rPr>
          </a:br>
          <a:r>
            <a:rPr lang="sk-SK" sz="2400" b="1" dirty="0" smtClean="0">
              <a:solidFill>
                <a:schemeClr val="bg1"/>
              </a:solidFill>
            </a:rPr>
            <a:t>trh práce</a:t>
          </a:r>
          <a:endParaRPr lang="sk-SK" sz="2400" b="1" dirty="0">
            <a:solidFill>
              <a:schemeClr val="bg1"/>
            </a:solidFill>
          </a:endParaRPr>
        </a:p>
      </dgm:t>
    </dgm:pt>
    <dgm:pt modelId="{E9F2FAD8-3717-48E6-8F55-6E65AB4A44AA}" type="parTrans" cxnId="{09F8B191-6BA2-4BDB-960F-A7B969CA408C}">
      <dgm:prSet/>
      <dgm:spPr>
        <a:solidFill>
          <a:schemeClr val="bg1"/>
        </a:solidFill>
      </dgm:spPr>
      <dgm:t>
        <a:bodyPr/>
        <a:lstStyle/>
        <a:p>
          <a:endParaRPr lang="sk-SK" dirty="0"/>
        </a:p>
      </dgm:t>
    </dgm:pt>
    <dgm:pt modelId="{00BE1187-5DF0-4C72-97E1-7CED7B3D5D4D}" type="sibTrans" cxnId="{09F8B191-6BA2-4BDB-960F-A7B969CA408C}">
      <dgm:prSet/>
      <dgm:spPr/>
      <dgm:t>
        <a:bodyPr/>
        <a:lstStyle/>
        <a:p>
          <a:endParaRPr lang="sk-SK"/>
        </a:p>
      </dgm:t>
    </dgm:pt>
    <dgm:pt modelId="{D4E317B6-15DF-4E31-8F7C-D3E762DC3280}">
      <dgm:prSet phldrT="[Text]" custT="1"/>
      <dgm:spPr>
        <a:solidFill>
          <a:srgbClr val="FFC000"/>
        </a:solidFill>
        <a:effectLst>
          <a:outerShdw blurRad="127000" dist="1905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2400" b="1" dirty="0" smtClean="0">
              <a:solidFill>
                <a:schemeClr val="bg1"/>
              </a:solidFill>
            </a:rPr>
            <a:t>Technológie</a:t>
          </a:r>
          <a:endParaRPr lang="sk-SK" sz="2400" b="1" dirty="0">
            <a:solidFill>
              <a:schemeClr val="bg1"/>
            </a:solidFill>
          </a:endParaRPr>
        </a:p>
      </dgm:t>
    </dgm:pt>
    <dgm:pt modelId="{21FA2660-6D01-428E-82C2-7ADD975DA36A}" type="parTrans" cxnId="{336F45BF-B9B2-432B-B5FA-814E8F5B5D55}">
      <dgm:prSet/>
      <dgm:spPr>
        <a:solidFill>
          <a:schemeClr val="bg1"/>
        </a:solidFill>
      </dgm:spPr>
      <dgm:t>
        <a:bodyPr/>
        <a:lstStyle/>
        <a:p>
          <a:endParaRPr lang="sk-SK"/>
        </a:p>
      </dgm:t>
    </dgm:pt>
    <dgm:pt modelId="{B1C1EEF9-ECAD-4E2D-A74B-BE8F62D04D7D}" type="sibTrans" cxnId="{336F45BF-B9B2-432B-B5FA-814E8F5B5D55}">
      <dgm:prSet/>
      <dgm:spPr/>
      <dgm:t>
        <a:bodyPr/>
        <a:lstStyle/>
        <a:p>
          <a:endParaRPr lang="sk-SK"/>
        </a:p>
      </dgm:t>
    </dgm:pt>
    <dgm:pt modelId="{673F331C-491B-4DC9-A89A-EFE2CED4108E}">
      <dgm:prSet phldrT="[Text]" custT="1"/>
      <dgm:spPr>
        <a:solidFill>
          <a:srgbClr val="FFC000"/>
        </a:solidFill>
        <a:effectLst>
          <a:outerShdw blurRad="127000" dist="1905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2400" b="1" dirty="0" smtClean="0">
              <a:solidFill>
                <a:schemeClr val="bg1"/>
              </a:solidFill>
            </a:rPr>
            <a:t>Spoločnosť</a:t>
          </a:r>
          <a:br>
            <a:rPr lang="sk-SK" sz="2400" b="1" dirty="0" smtClean="0">
              <a:solidFill>
                <a:schemeClr val="bg1"/>
              </a:solidFill>
            </a:rPr>
          </a:br>
          <a:r>
            <a:rPr lang="sk-SK" sz="2400" b="1" dirty="0" smtClean="0">
              <a:solidFill>
                <a:schemeClr val="bg1"/>
              </a:solidFill>
            </a:rPr>
            <a:t>(rodičia, deti,</a:t>
          </a:r>
          <a:br>
            <a:rPr lang="sk-SK" sz="2400" b="1" dirty="0" smtClean="0">
              <a:solidFill>
                <a:schemeClr val="bg1"/>
              </a:solidFill>
            </a:rPr>
          </a:br>
          <a:r>
            <a:rPr lang="sk-SK" sz="2400" b="1" dirty="0" smtClean="0">
              <a:solidFill>
                <a:schemeClr val="bg1"/>
              </a:solidFill>
            </a:rPr>
            <a:t>„duch doby“)</a:t>
          </a:r>
          <a:endParaRPr lang="sk-SK" sz="2400" b="1" dirty="0">
            <a:solidFill>
              <a:schemeClr val="bg1"/>
            </a:solidFill>
          </a:endParaRPr>
        </a:p>
      </dgm:t>
    </dgm:pt>
    <dgm:pt modelId="{4B900469-8C1D-4980-98A8-0493AB7427DB}" type="parTrans" cxnId="{E8EDC2B8-4057-44BA-9FBC-11F6FB75AF98}">
      <dgm:prSet/>
      <dgm:spPr>
        <a:solidFill>
          <a:schemeClr val="bg1"/>
        </a:solidFill>
      </dgm:spPr>
      <dgm:t>
        <a:bodyPr/>
        <a:lstStyle/>
        <a:p>
          <a:endParaRPr lang="sk-SK"/>
        </a:p>
      </dgm:t>
    </dgm:pt>
    <dgm:pt modelId="{AE2BE1B7-FB5B-46E3-9762-D7282B913D3E}" type="sibTrans" cxnId="{E8EDC2B8-4057-44BA-9FBC-11F6FB75AF98}">
      <dgm:prSet/>
      <dgm:spPr/>
      <dgm:t>
        <a:bodyPr/>
        <a:lstStyle/>
        <a:p>
          <a:endParaRPr lang="sk-SK"/>
        </a:p>
      </dgm:t>
    </dgm:pt>
    <dgm:pt modelId="{2243DEF8-A0AA-45D0-B78E-515584028A9D}">
      <dgm:prSet phldrT="[Text]" custT="1"/>
      <dgm:spPr>
        <a:solidFill>
          <a:srgbClr val="FFC000"/>
        </a:solidFill>
        <a:effectLst>
          <a:outerShdw blurRad="127000" dist="1905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2400" b="1" dirty="0" smtClean="0">
              <a:solidFill>
                <a:schemeClr val="bg1"/>
              </a:solidFill>
            </a:rPr>
            <a:t>Ideológie,</a:t>
          </a:r>
          <a:br>
            <a:rPr lang="sk-SK" sz="2400" b="1" dirty="0" smtClean="0">
              <a:solidFill>
                <a:schemeClr val="bg1"/>
              </a:solidFill>
            </a:rPr>
          </a:br>
          <a:r>
            <a:rPr lang="sk-SK" sz="2400" b="1" dirty="0" smtClean="0">
              <a:solidFill>
                <a:schemeClr val="bg1"/>
              </a:solidFill>
            </a:rPr>
            <a:t>politika</a:t>
          </a:r>
          <a:endParaRPr lang="sk-SK" sz="2400" b="1" dirty="0">
            <a:solidFill>
              <a:schemeClr val="bg1"/>
            </a:solidFill>
          </a:endParaRPr>
        </a:p>
      </dgm:t>
    </dgm:pt>
    <dgm:pt modelId="{A19A325F-A357-4507-B73B-CDAD02B7F002}" type="parTrans" cxnId="{C2C93794-3678-40E9-A27D-5D42E33A30B1}">
      <dgm:prSet/>
      <dgm:spPr>
        <a:solidFill>
          <a:schemeClr val="bg2"/>
        </a:solidFill>
      </dgm:spPr>
      <dgm:t>
        <a:bodyPr/>
        <a:lstStyle/>
        <a:p>
          <a:endParaRPr lang="sk-SK"/>
        </a:p>
      </dgm:t>
    </dgm:pt>
    <dgm:pt modelId="{82E9C801-A719-4651-9AE6-CFBA336015B1}" type="sibTrans" cxnId="{C2C93794-3678-40E9-A27D-5D42E33A30B1}">
      <dgm:prSet/>
      <dgm:spPr/>
      <dgm:t>
        <a:bodyPr/>
        <a:lstStyle/>
        <a:p>
          <a:endParaRPr lang="sk-SK"/>
        </a:p>
      </dgm:t>
    </dgm:pt>
    <dgm:pt modelId="{B317C5D9-FCAA-4212-9E94-A4B2AD8EDB19}" type="pres">
      <dgm:prSet presAssocID="{AE599F3A-0F6B-44B7-B7DC-D51D34692D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5BD98E3-8F3D-4AA6-8BFA-C9315EFE8918}" type="pres">
      <dgm:prSet presAssocID="{0AD94ED9-3DD3-4A13-909D-C29D966DB81D}" presName="centerShape" presStyleLbl="node0" presStyleIdx="0" presStyleCnt="1" custScaleX="148100" custScaleY="72395"/>
      <dgm:spPr/>
      <dgm:t>
        <a:bodyPr/>
        <a:lstStyle/>
        <a:p>
          <a:endParaRPr lang="sk-SK"/>
        </a:p>
      </dgm:t>
    </dgm:pt>
    <dgm:pt modelId="{32B630AB-D13F-4C69-8FEA-2F0BCB5E1FFF}" type="pres">
      <dgm:prSet presAssocID="{4BC33BF6-E84D-4842-8D9E-13D82CF5CF43}" presName="parTrans" presStyleLbl="sibTrans2D1" presStyleIdx="0" presStyleCnt="5" custAng="10800000" custLinFactNeighborY="13982"/>
      <dgm:spPr/>
      <dgm:t>
        <a:bodyPr/>
        <a:lstStyle/>
        <a:p>
          <a:endParaRPr lang="sk-SK"/>
        </a:p>
      </dgm:t>
    </dgm:pt>
    <dgm:pt modelId="{8788C1BA-7E0D-4B14-ADDE-DA476C915D7F}" type="pres">
      <dgm:prSet presAssocID="{4BC33BF6-E84D-4842-8D9E-13D82CF5CF43}" presName="connectorText" presStyleLbl="sibTrans2D1" presStyleIdx="0" presStyleCnt="5"/>
      <dgm:spPr/>
      <dgm:t>
        <a:bodyPr/>
        <a:lstStyle/>
        <a:p>
          <a:endParaRPr lang="sk-SK"/>
        </a:p>
      </dgm:t>
    </dgm:pt>
    <dgm:pt modelId="{2731C370-EA97-46F9-BA1E-7C682899B9E4}" type="pres">
      <dgm:prSet presAssocID="{BC1073A6-BD18-4DEC-8C93-5B2166ADAB09}" presName="node" presStyleLbl="node1" presStyleIdx="0" presStyleCnt="5" custScaleX="138734" custScaleY="55142" custRadScaleRad="100404" custRadScaleInc="4613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D0B6860-98C3-433B-8FF5-FEACEB0B9019}" type="pres">
      <dgm:prSet presAssocID="{E9F2FAD8-3717-48E6-8F55-6E65AB4A44AA}" presName="parTrans" presStyleLbl="sibTrans2D1" presStyleIdx="1" presStyleCnt="5" custAng="10189424" custScaleX="107334" custLinFactNeighborX="3361" custLinFactNeighborY="3505"/>
      <dgm:spPr/>
      <dgm:t>
        <a:bodyPr/>
        <a:lstStyle/>
        <a:p>
          <a:endParaRPr lang="sk-SK"/>
        </a:p>
      </dgm:t>
    </dgm:pt>
    <dgm:pt modelId="{70CFA45E-D54F-42A6-AD52-D42E4EDB1C30}" type="pres">
      <dgm:prSet presAssocID="{E9F2FAD8-3717-48E6-8F55-6E65AB4A44AA}" presName="connectorText" presStyleLbl="sibTrans2D1" presStyleIdx="1" presStyleCnt="5"/>
      <dgm:spPr/>
      <dgm:t>
        <a:bodyPr/>
        <a:lstStyle/>
        <a:p>
          <a:endParaRPr lang="sk-SK"/>
        </a:p>
      </dgm:t>
    </dgm:pt>
    <dgm:pt modelId="{5C0B8FAC-8895-41E2-AE80-152CAA604DC6}" type="pres">
      <dgm:prSet presAssocID="{5FF6D948-05B9-4C81-8729-918F997D86F7}" presName="node" presStyleLbl="node1" presStyleIdx="1" presStyleCnt="5" custScaleX="126319" custScaleY="61809" custRadScaleRad="136967" custRadScaleInc="1166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C50D955-4C4C-4EDD-B0BB-6D9EF0E2DE3F}" type="pres">
      <dgm:prSet presAssocID="{21FA2660-6D01-428E-82C2-7ADD975DA36A}" presName="parTrans" presStyleLbl="sibTrans2D1" presStyleIdx="2" presStyleCnt="5" custAng="12076917" custScaleX="82730" custLinFactNeighborX="-3780" custLinFactNeighborY="9315"/>
      <dgm:spPr/>
      <dgm:t>
        <a:bodyPr/>
        <a:lstStyle/>
        <a:p>
          <a:endParaRPr lang="sk-SK"/>
        </a:p>
      </dgm:t>
    </dgm:pt>
    <dgm:pt modelId="{95D43CE8-D74C-4391-B494-075AC56EF778}" type="pres">
      <dgm:prSet presAssocID="{21FA2660-6D01-428E-82C2-7ADD975DA36A}" presName="connectorText" presStyleLbl="sibTrans2D1" presStyleIdx="2" presStyleCnt="5"/>
      <dgm:spPr/>
      <dgm:t>
        <a:bodyPr/>
        <a:lstStyle/>
        <a:p>
          <a:endParaRPr lang="sk-SK"/>
        </a:p>
      </dgm:t>
    </dgm:pt>
    <dgm:pt modelId="{54AD87BB-244F-4BE2-B5F3-ADE6801A2499}" type="pres">
      <dgm:prSet presAssocID="{D4E317B6-15DF-4E31-8F7C-D3E762DC3280}" presName="node" presStyleLbl="node1" presStyleIdx="2" presStyleCnt="5" custScaleX="139485" custScaleY="51546" custRadScaleRad="116643" custRadScaleInc="-3967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8047BE8-5AFE-4EC9-A17C-4E648B5080EC}" type="pres">
      <dgm:prSet presAssocID="{A19A325F-A357-4507-B73B-CDAD02B7F002}" presName="parTrans" presStyleLbl="sibTrans2D1" presStyleIdx="3" presStyleCnt="5" custAng="9776702" custScaleX="93886" custLinFactNeighborX="14715" custLinFactNeighborY="8565"/>
      <dgm:spPr/>
      <dgm:t>
        <a:bodyPr/>
        <a:lstStyle/>
        <a:p>
          <a:endParaRPr lang="sk-SK"/>
        </a:p>
      </dgm:t>
    </dgm:pt>
    <dgm:pt modelId="{115A9313-FEE9-4800-903B-94E4BADAC697}" type="pres">
      <dgm:prSet presAssocID="{A19A325F-A357-4507-B73B-CDAD02B7F002}" presName="connectorText" presStyleLbl="sibTrans2D1" presStyleIdx="3" presStyleCnt="5"/>
      <dgm:spPr/>
      <dgm:t>
        <a:bodyPr/>
        <a:lstStyle/>
        <a:p>
          <a:endParaRPr lang="sk-SK"/>
        </a:p>
      </dgm:t>
    </dgm:pt>
    <dgm:pt modelId="{D2A0D918-9A2D-42F9-8457-5DEC01628C58}" type="pres">
      <dgm:prSet presAssocID="{2243DEF8-A0AA-45D0-B78E-515584028A9D}" presName="node" presStyleLbl="node1" presStyleIdx="3" presStyleCnt="5" custScaleX="127289" custScaleY="63709" custRadScaleRad="124492" custRadScaleInc="6362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0F7FD54-CC1F-4FF5-9533-EFD70F677D09}" type="pres">
      <dgm:prSet presAssocID="{4B900469-8C1D-4980-98A8-0493AB7427DB}" presName="parTrans" presStyleLbl="sibTrans2D1" presStyleIdx="4" presStyleCnt="5" custAng="11381529" custScaleX="105173" custLinFactNeighborX="15167" custLinFactNeighborY="13765" custRadScaleRad="200017"/>
      <dgm:spPr/>
      <dgm:t>
        <a:bodyPr/>
        <a:lstStyle/>
        <a:p>
          <a:endParaRPr lang="sk-SK"/>
        </a:p>
      </dgm:t>
    </dgm:pt>
    <dgm:pt modelId="{4363E8CA-622B-448B-81F6-610B0280321B}" type="pres">
      <dgm:prSet presAssocID="{4B900469-8C1D-4980-98A8-0493AB7427DB}" presName="connectorText" presStyleLbl="sibTrans2D1" presStyleIdx="4" presStyleCnt="5"/>
      <dgm:spPr/>
      <dgm:t>
        <a:bodyPr/>
        <a:lstStyle/>
        <a:p>
          <a:endParaRPr lang="sk-SK"/>
        </a:p>
      </dgm:t>
    </dgm:pt>
    <dgm:pt modelId="{698378CC-50EB-47E7-B69B-C6C1C65E8721}" type="pres">
      <dgm:prSet presAssocID="{673F331C-491B-4DC9-A89A-EFE2CED4108E}" presName="node" presStyleLbl="node1" presStyleIdx="4" presStyleCnt="5" custScaleX="145063" custScaleY="89061" custRadScaleRad="132515" custRadScaleInc="4627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336F45BF-B9B2-432B-B5FA-814E8F5B5D55}" srcId="{0AD94ED9-3DD3-4A13-909D-C29D966DB81D}" destId="{D4E317B6-15DF-4E31-8F7C-D3E762DC3280}" srcOrd="2" destOrd="0" parTransId="{21FA2660-6D01-428E-82C2-7ADD975DA36A}" sibTransId="{B1C1EEF9-ECAD-4E2D-A74B-BE8F62D04D7D}"/>
    <dgm:cxn modelId="{0D9A5A2A-6387-4FA5-8A76-F6E738EB9E01}" type="presOf" srcId="{4BC33BF6-E84D-4842-8D9E-13D82CF5CF43}" destId="{8788C1BA-7E0D-4B14-ADDE-DA476C915D7F}" srcOrd="1" destOrd="0" presId="urn:microsoft.com/office/officeart/2005/8/layout/radial5"/>
    <dgm:cxn modelId="{A32814EC-A3F0-499C-8BDA-82888869C9CD}" srcId="{AE599F3A-0F6B-44B7-B7DC-D51D34692D57}" destId="{0AD94ED9-3DD3-4A13-909D-C29D966DB81D}" srcOrd="0" destOrd="0" parTransId="{74C05875-8ED6-45CE-A2A1-A566851ED578}" sibTransId="{4913B91B-DA26-4358-BE0E-7E095565CAD8}"/>
    <dgm:cxn modelId="{E0D482E4-0A75-4152-A898-7F75CDEF21C6}" type="presOf" srcId="{5FF6D948-05B9-4C81-8729-918F997D86F7}" destId="{5C0B8FAC-8895-41E2-AE80-152CAA604DC6}" srcOrd="0" destOrd="0" presId="urn:microsoft.com/office/officeart/2005/8/layout/radial5"/>
    <dgm:cxn modelId="{C2C93794-3678-40E9-A27D-5D42E33A30B1}" srcId="{0AD94ED9-3DD3-4A13-909D-C29D966DB81D}" destId="{2243DEF8-A0AA-45D0-B78E-515584028A9D}" srcOrd="3" destOrd="0" parTransId="{A19A325F-A357-4507-B73B-CDAD02B7F002}" sibTransId="{82E9C801-A719-4651-9AE6-CFBA336015B1}"/>
    <dgm:cxn modelId="{BF8852F0-C609-44C0-9918-8A4246F26E9E}" type="presOf" srcId="{4B900469-8C1D-4980-98A8-0493AB7427DB}" destId="{4363E8CA-622B-448B-81F6-610B0280321B}" srcOrd="1" destOrd="0" presId="urn:microsoft.com/office/officeart/2005/8/layout/radial5"/>
    <dgm:cxn modelId="{F6CBE1D3-8CF0-461B-9DC5-EC89A1FEF462}" type="presOf" srcId="{A19A325F-A357-4507-B73B-CDAD02B7F002}" destId="{115A9313-FEE9-4800-903B-94E4BADAC697}" srcOrd="1" destOrd="0" presId="urn:microsoft.com/office/officeart/2005/8/layout/radial5"/>
    <dgm:cxn modelId="{F03EFDC6-D9A2-4512-A2AF-80C751E8429A}" type="presOf" srcId="{AE599F3A-0F6B-44B7-B7DC-D51D34692D57}" destId="{B317C5D9-FCAA-4212-9E94-A4B2AD8EDB19}" srcOrd="0" destOrd="0" presId="urn:microsoft.com/office/officeart/2005/8/layout/radial5"/>
    <dgm:cxn modelId="{132E566C-F366-4B0B-A45D-098E5E9BEF88}" type="presOf" srcId="{A19A325F-A357-4507-B73B-CDAD02B7F002}" destId="{D8047BE8-5AFE-4EC9-A17C-4E648B5080EC}" srcOrd="0" destOrd="0" presId="urn:microsoft.com/office/officeart/2005/8/layout/radial5"/>
    <dgm:cxn modelId="{91F64806-5B91-4745-86B7-236E19AA17B9}" type="presOf" srcId="{E9F2FAD8-3717-48E6-8F55-6E65AB4A44AA}" destId="{ED0B6860-98C3-433B-8FF5-FEACEB0B9019}" srcOrd="0" destOrd="0" presId="urn:microsoft.com/office/officeart/2005/8/layout/radial5"/>
    <dgm:cxn modelId="{E41FD18B-96B4-4B9D-AF74-EB0AF376CF4C}" type="presOf" srcId="{673F331C-491B-4DC9-A89A-EFE2CED4108E}" destId="{698378CC-50EB-47E7-B69B-C6C1C65E8721}" srcOrd="0" destOrd="0" presId="urn:microsoft.com/office/officeart/2005/8/layout/radial5"/>
    <dgm:cxn modelId="{9123ADFF-1293-4940-96F4-B096767E5D2D}" type="presOf" srcId="{4B900469-8C1D-4980-98A8-0493AB7427DB}" destId="{E0F7FD54-CC1F-4FF5-9533-EFD70F677D09}" srcOrd="0" destOrd="0" presId="urn:microsoft.com/office/officeart/2005/8/layout/radial5"/>
    <dgm:cxn modelId="{B43E6C00-916C-468B-A859-F20451E065AF}" type="presOf" srcId="{21FA2660-6D01-428E-82C2-7ADD975DA36A}" destId="{95D43CE8-D74C-4391-B494-075AC56EF778}" srcOrd="1" destOrd="0" presId="urn:microsoft.com/office/officeart/2005/8/layout/radial5"/>
    <dgm:cxn modelId="{7FA4E3B4-A957-4121-B478-0431FC8AB871}" type="presOf" srcId="{2243DEF8-A0AA-45D0-B78E-515584028A9D}" destId="{D2A0D918-9A2D-42F9-8457-5DEC01628C58}" srcOrd="0" destOrd="0" presId="urn:microsoft.com/office/officeart/2005/8/layout/radial5"/>
    <dgm:cxn modelId="{E8EDC2B8-4057-44BA-9FBC-11F6FB75AF98}" srcId="{0AD94ED9-3DD3-4A13-909D-C29D966DB81D}" destId="{673F331C-491B-4DC9-A89A-EFE2CED4108E}" srcOrd="4" destOrd="0" parTransId="{4B900469-8C1D-4980-98A8-0493AB7427DB}" sibTransId="{AE2BE1B7-FB5B-46E3-9762-D7282B913D3E}"/>
    <dgm:cxn modelId="{48E6CF57-84AF-4FB5-AA10-1EC741DB9EF6}" type="presOf" srcId="{21FA2660-6D01-428E-82C2-7ADD975DA36A}" destId="{2C50D955-4C4C-4EDD-B0BB-6D9EF0E2DE3F}" srcOrd="0" destOrd="0" presId="urn:microsoft.com/office/officeart/2005/8/layout/radial5"/>
    <dgm:cxn modelId="{DBEFDEE8-BFAB-42F8-81C2-178A67D3F0FF}" type="presOf" srcId="{D4E317B6-15DF-4E31-8F7C-D3E762DC3280}" destId="{54AD87BB-244F-4BE2-B5F3-ADE6801A2499}" srcOrd="0" destOrd="0" presId="urn:microsoft.com/office/officeart/2005/8/layout/radial5"/>
    <dgm:cxn modelId="{6C5A0EA2-585E-4E93-98E0-7C3F1ABB5B21}" srcId="{0AD94ED9-3DD3-4A13-909D-C29D966DB81D}" destId="{BC1073A6-BD18-4DEC-8C93-5B2166ADAB09}" srcOrd="0" destOrd="0" parTransId="{4BC33BF6-E84D-4842-8D9E-13D82CF5CF43}" sibTransId="{A475EDB9-9EEA-40EA-A9A7-A118F048D9E1}"/>
    <dgm:cxn modelId="{001D856A-2ABF-4E57-85BC-BDBF64AF8B2F}" type="presOf" srcId="{4BC33BF6-E84D-4842-8D9E-13D82CF5CF43}" destId="{32B630AB-D13F-4C69-8FEA-2F0BCB5E1FFF}" srcOrd="0" destOrd="0" presId="urn:microsoft.com/office/officeart/2005/8/layout/radial5"/>
    <dgm:cxn modelId="{09F8B191-6BA2-4BDB-960F-A7B969CA408C}" srcId="{0AD94ED9-3DD3-4A13-909D-C29D966DB81D}" destId="{5FF6D948-05B9-4C81-8729-918F997D86F7}" srcOrd="1" destOrd="0" parTransId="{E9F2FAD8-3717-48E6-8F55-6E65AB4A44AA}" sibTransId="{00BE1187-5DF0-4C72-97E1-7CED7B3D5D4D}"/>
    <dgm:cxn modelId="{A6DD1925-D568-45C8-B0D0-7CDB60E1F5B3}" type="presOf" srcId="{0AD94ED9-3DD3-4A13-909D-C29D966DB81D}" destId="{25BD98E3-8F3D-4AA6-8BFA-C9315EFE8918}" srcOrd="0" destOrd="0" presId="urn:microsoft.com/office/officeart/2005/8/layout/radial5"/>
    <dgm:cxn modelId="{38C66066-14CA-4425-91A3-010C3DE62AC8}" type="presOf" srcId="{E9F2FAD8-3717-48E6-8F55-6E65AB4A44AA}" destId="{70CFA45E-D54F-42A6-AD52-D42E4EDB1C30}" srcOrd="1" destOrd="0" presId="urn:microsoft.com/office/officeart/2005/8/layout/radial5"/>
    <dgm:cxn modelId="{5201F1E2-DF87-4A05-82DE-BCF18148920B}" type="presOf" srcId="{BC1073A6-BD18-4DEC-8C93-5B2166ADAB09}" destId="{2731C370-EA97-46F9-BA1E-7C682899B9E4}" srcOrd="0" destOrd="0" presId="urn:microsoft.com/office/officeart/2005/8/layout/radial5"/>
    <dgm:cxn modelId="{80936D3B-68BF-4175-B2D5-08E7BFB4A40B}" type="presParOf" srcId="{B317C5D9-FCAA-4212-9E94-A4B2AD8EDB19}" destId="{25BD98E3-8F3D-4AA6-8BFA-C9315EFE8918}" srcOrd="0" destOrd="0" presId="urn:microsoft.com/office/officeart/2005/8/layout/radial5"/>
    <dgm:cxn modelId="{ED10AACF-FC7F-4A06-980E-2F6BC62C9D59}" type="presParOf" srcId="{B317C5D9-FCAA-4212-9E94-A4B2AD8EDB19}" destId="{32B630AB-D13F-4C69-8FEA-2F0BCB5E1FFF}" srcOrd="1" destOrd="0" presId="urn:microsoft.com/office/officeart/2005/8/layout/radial5"/>
    <dgm:cxn modelId="{78BCE817-510A-4DDE-AA78-3D1D6B642C8E}" type="presParOf" srcId="{32B630AB-D13F-4C69-8FEA-2F0BCB5E1FFF}" destId="{8788C1BA-7E0D-4B14-ADDE-DA476C915D7F}" srcOrd="0" destOrd="0" presId="urn:microsoft.com/office/officeart/2005/8/layout/radial5"/>
    <dgm:cxn modelId="{C60C6051-CFD9-4F4E-84A5-6741E744834B}" type="presParOf" srcId="{B317C5D9-FCAA-4212-9E94-A4B2AD8EDB19}" destId="{2731C370-EA97-46F9-BA1E-7C682899B9E4}" srcOrd="2" destOrd="0" presId="urn:microsoft.com/office/officeart/2005/8/layout/radial5"/>
    <dgm:cxn modelId="{C2C77EC7-24A4-4C45-A6F6-C025EE4E09E8}" type="presParOf" srcId="{B317C5D9-FCAA-4212-9E94-A4B2AD8EDB19}" destId="{ED0B6860-98C3-433B-8FF5-FEACEB0B9019}" srcOrd="3" destOrd="0" presId="urn:microsoft.com/office/officeart/2005/8/layout/radial5"/>
    <dgm:cxn modelId="{3EBEB6D4-3922-4865-B892-3E1F963E5BF1}" type="presParOf" srcId="{ED0B6860-98C3-433B-8FF5-FEACEB0B9019}" destId="{70CFA45E-D54F-42A6-AD52-D42E4EDB1C30}" srcOrd="0" destOrd="0" presId="urn:microsoft.com/office/officeart/2005/8/layout/radial5"/>
    <dgm:cxn modelId="{D50414F0-D91E-4EA9-A83F-FAAB76D9B408}" type="presParOf" srcId="{B317C5D9-FCAA-4212-9E94-A4B2AD8EDB19}" destId="{5C0B8FAC-8895-41E2-AE80-152CAA604DC6}" srcOrd="4" destOrd="0" presId="urn:microsoft.com/office/officeart/2005/8/layout/radial5"/>
    <dgm:cxn modelId="{1A9E38DE-7DEA-419F-8C7B-C74C97FA6FDC}" type="presParOf" srcId="{B317C5D9-FCAA-4212-9E94-A4B2AD8EDB19}" destId="{2C50D955-4C4C-4EDD-B0BB-6D9EF0E2DE3F}" srcOrd="5" destOrd="0" presId="urn:microsoft.com/office/officeart/2005/8/layout/radial5"/>
    <dgm:cxn modelId="{D20BE88E-3BF0-480E-82D1-9751E22778B4}" type="presParOf" srcId="{2C50D955-4C4C-4EDD-B0BB-6D9EF0E2DE3F}" destId="{95D43CE8-D74C-4391-B494-075AC56EF778}" srcOrd="0" destOrd="0" presId="urn:microsoft.com/office/officeart/2005/8/layout/radial5"/>
    <dgm:cxn modelId="{4D6426CC-D6C7-491C-BA3A-7E791020877E}" type="presParOf" srcId="{B317C5D9-FCAA-4212-9E94-A4B2AD8EDB19}" destId="{54AD87BB-244F-4BE2-B5F3-ADE6801A2499}" srcOrd="6" destOrd="0" presId="urn:microsoft.com/office/officeart/2005/8/layout/radial5"/>
    <dgm:cxn modelId="{5373D2DF-C359-4F33-9851-BD53EF406EA0}" type="presParOf" srcId="{B317C5D9-FCAA-4212-9E94-A4B2AD8EDB19}" destId="{D8047BE8-5AFE-4EC9-A17C-4E648B5080EC}" srcOrd="7" destOrd="0" presId="urn:microsoft.com/office/officeart/2005/8/layout/radial5"/>
    <dgm:cxn modelId="{B476C5E9-E333-4177-9E3C-1C764A462B64}" type="presParOf" srcId="{D8047BE8-5AFE-4EC9-A17C-4E648B5080EC}" destId="{115A9313-FEE9-4800-903B-94E4BADAC697}" srcOrd="0" destOrd="0" presId="urn:microsoft.com/office/officeart/2005/8/layout/radial5"/>
    <dgm:cxn modelId="{DF563A2F-EA18-4309-943F-0D17779B0667}" type="presParOf" srcId="{B317C5D9-FCAA-4212-9E94-A4B2AD8EDB19}" destId="{D2A0D918-9A2D-42F9-8457-5DEC01628C58}" srcOrd="8" destOrd="0" presId="urn:microsoft.com/office/officeart/2005/8/layout/radial5"/>
    <dgm:cxn modelId="{C5760881-5732-4838-8060-1E97AB792AE9}" type="presParOf" srcId="{B317C5D9-FCAA-4212-9E94-A4B2AD8EDB19}" destId="{E0F7FD54-CC1F-4FF5-9533-EFD70F677D09}" srcOrd="9" destOrd="0" presId="urn:microsoft.com/office/officeart/2005/8/layout/radial5"/>
    <dgm:cxn modelId="{085D9561-6E7A-4851-8745-0BBE6E7DCC13}" type="presParOf" srcId="{E0F7FD54-CC1F-4FF5-9533-EFD70F677D09}" destId="{4363E8CA-622B-448B-81F6-610B0280321B}" srcOrd="0" destOrd="0" presId="urn:microsoft.com/office/officeart/2005/8/layout/radial5"/>
    <dgm:cxn modelId="{CB599BF0-120D-475E-B004-4EAA388B5F02}" type="presParOf" srcId="{B317C5D9-FCAA-4212-9E94-A4B2AD8EDB19}" destId="{698378CC-50EB-47E7-B69B-C6C1C65E872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599F3A-0F6B-44B7-B7DC-D51D34692D5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0AD94ED9-3DD3-4A13-909D-C29D966DB81D}">
      <dgm:prSet phldrT="[Text]" custT="1"/>
      <dgm:spPr>
        <a:effectLst>
          <a:outerShdw blurRad="127000" dist="1905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2400" b="1" dirty="0" smtClean="0"/>
            <a:t>Škola,</a:t>
          </a:r>
          <a:br>
            <a:rPr lang="sk-SK" sz="2400" b="1" dirty="0" smtClean="0"/>
          </a:br>
          <a:r>
            <a:rPr lang="sk-SK" sz="2400" b="1" dirty="0" smtClean="0"/>
            <a:t>vzdelávanie</a:t>
          </a:r>
          <a:endParaRPr lang="sk-SK" sz="2400" b="1" dirty="0"/>
        </a:p>
      </dgm:t>
    </dgm:pt>
    <dgm:pt modelId="{74C05875-8ED6-45CE-A2A1-A566851ED578}" type="parTrans" cxnId="{A32814EC-A3F0-499C-8BDA-82888869C9CD}">
      <dgm:prSet/>
      <dgm:spPr/>
      <dgm:t>
        <a:bodyPr/>
        <a:lstStyle/>
        <a:p>
          <a:endParaRPr lang="sk-SK"/>
        </a:p>
      </dgm:t>
    </dgm:pt>
    <dgm:pt modelId="{4913B91B-DA26-4358-BE0E-7E095565CAD8}" type="sibTrans" cxnId="{A32814EC-A3F0-499C-8BDA-82888869C9CD}">
      <dgm:prSet/>
      <dgm:spPr/>
      <dgm:t>
        <a:bodyPr/>
        <a:lstStyle/>
        <a:p>
          <a:endParaRPr lang="sk-SK"/>
        </a:p>
      </dgm:t>
    </dgm:pt>
    <dgm:pt modelId="{BC1073A6-BD18-4DEC-8C93-5B2166ADAB09}">
      <dgm:prSet phldrT="[Text]" custT="1"/>
      <dgm:spPr>
        <a:solidFill>
          <a:srgbClr val="FFC000"/>
        </a:solidFill>
        <a:effectLst>
          <a:outerShdw blurRad="127000" dist="1905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2400" b="1" dirty="0" smtClean="0">
              <a:solidFill>
                <a:schemeClr val="bg1"/>
              </a:solidFill>
            </a:rPr>
            <a:t>Demografia</a:t>
          </a:r>
          <a:endParaRPr lang="sk-SK" sz="2400" b="1" dirty="0">
            <a:solidFill>
              <a:schemeClr val="bg1"/>
            </a:solidFill>
          </a:endParaRPr>
        </a:p>
      </dgm:t>
    </dgm:pt>
    <dgm:pt modelId="{4BC33BF6-E84D-4842-8D9E-13D82CF5CF43}" type="parTrans" cxnId="{6C5A0EA2-585E-4E93-98E0-7C3F1ABB5B21}">
      <dgm:prSet/>
      <dgm:spPr>
        <a:solidFill>
          <a:schemeClr val="bg1"/>
        </a:solidFill>
      </dgm:spPr>
      <dgm:t>
        <a:bodyPr/>
        <a:lstStyle/>
        <a:p>
          <a:endParaRPr lang="sk-SK"/>
        </a:p>
      </dgm:t>
    </dgm:pt>
    <dgm:pt modelId="{A475EDB9-9EEA-40EA-A9A7-A118F048D9E1}" type="sibTrans" cxnId="{6C5A0EA2-585E-4E93-98E0-7C3F1ABB5B21}">
      <dgm:prSet/>
      <dgm:spPr/>
      <dgm:t>
        <a:bodyPr/>
        <a:lstStyle/>
        <a:p>
          <a:endParaRPr lang="sk-SK"/>
        </a:p>
      </dgm:t>
    </dgm:pt>
    <dgm:pt modelId="{5FF6D948-05B9-4C81-8729-918F997D86F7}">
      <dgm:prSet phldrT="[Text]" custT="1"/>
      <dgm:spPr>
        <a:solidFill>
          <a:srgbClr val="FFC000"/>
        </a:solidFill>
        <a:effectLst>
          <a:outerShdw blurRad="127000" dist="1905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2400" b="1" dirty="0" smtClean="0">
              <a:solidFill>
                <a:schemeClr val="bg1"/>
              </a:solidFill>
            </a:rPr>
            <a:t>Ekonomika,</a:t>
          </a:r>
          <a:br>
            <a:rPr lang="sk-SK" sz="2400" b="1" dirty="0" smtClean="0">
              <a:solidFill>
                <a:schemeClr val="bg1"/>
              </a:solidFill>
            </a:rPr>
          </a:br>
          <a:r>
            <a:rPr lang="sk-SK" sz="2400" b="1" dirty="0" smtClean="0">
              <a:solidFill>
                <a:schemeClr val="bg1"/>
              </a:solidFill>
            </a:rPr>
            <a:t>trh práce</a:t>
          </a:r>
          <a:endParaRPr lang="sk-SK" sz="2400" b="1" dirty="0">
            <a:solidFill>
              <a:schemeClr val="bg1"/>
            </a:solidFill>
          </a:endParaRPr>
        </a:p>
      </dgm:t>
    </dgm:pt>
    <dgm:pt modelId="{E9F2FAD8-3717-48E6-8F55-6E65AB4A44AA}" type="parTrans" cxnId="{09F8B191-6BA2-4BDB-960F-A7B969CA408C}">
      <dgm:prSet/>
      <dgm:spPr>
        <a:solidFill>
          <a:schemeClr val="bg1"/>
        </a:solidFill>
      </dgm:spPr>
      <dgm:t>
        <a:bodyPr/>
        <a:lstStyle/>
        <a:p>
          <a:endParaRPr lang="sk-SK" dirty="0"/>
        </a:p>
      </dgm:t>
    </dgm:pt>
    <dgm:pt modelId="{00BE1187-5DF0-4C72-97E1-7CED7B3D5D4D}" type="sibTrans" cxnId="{09F8B191-6BA2-4BDB-960F-A7B969CA408C}">
      <dgm:prSet/>
      <dgm:spPr/>
      <dgm:t>
        <a:bodyPr/>
        <a:lstStyle/>
        <a:p>
          <a:endParaRPr lang="sk-SK"/>
        </a:p>
      </dgm:t>
    </dgm:pt>
    <dgm:pt modelId="{D4E317B6-15DF-4E31-8F7C-D3E762DC3280}">
      <dgm:prSet phldrT="[Text]" custT="1"/>
      <dgm:spPr>
        <a:solidFill>
          <a:srgbClr val="FFC000"/>
        </a:solidFill>
        <a:effectLst>
          <a:outerShdw blurRad="127000" dist="1905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2400" b="1" dirty="0" smtClean="0">
              <a:solidFill>
                <a:schemeClr val="bg1"/>
              </a:solidFill>
            </a:rPr>
            <a:t>Technológie</a:t>
          </a:r>
          <a:endParaRPr lang="sk-SK" sz="2400" b="1" dirty="0">
            <a:solidFill>
              <a:schemeClr val="bg1"/>
            </a:solidFill>
          </a:endParaRPr>
        </a:p>
      </dgm:t>
    </dgm:pt>
    <dgm:pt modelId="{21FA2660-6D01-428E-82C2-7ADD975DA36A}" type="parTrans" cxnId="{336F45BF-B9B2-432B-B5FA-814E8F5B5D55}">
      <dgm:prSet/>
      <dgm:spPr>
        <a:solidFill>
          <a:schemeClr val="bg1"/>
        </a:solidFill>
      </dgm:spPr>
      <dgm:t>
        <a:bodyPr/>
        <a:lstStyle/>
        <a:p>
          <a:endParaRPr lang="sk-SK"/>
        </a:p>
      </dgm:t>
    </dgm:pt>
    <dgm:pt modelId="{B1C1EEF9-ECAD-4E2D-A74B-BE8F62D04D7D}" type="sibTrans" cxnId="{336F45BF-B9B2-432B-B5FA-814E8F5B5D55}">
      <dgm:prSet/>
      <dgm:spPr/>
      <dgm:t>
        <a:bodyPr/>
        <a:lstStyle/>
        <a:p>
          <a:endParaRPr lang="sk-SK"/>
        </a:p>
      </dgm:t>
    </dgm:pt>
    <dgm:pt modelId="{673F331C-491B-4DC9-A89A-EFE2CED4108E}">
      <dgm:prSet phldrT="[Text]" custT="1"/>
      <dgm:spPr>
        <a:solidFill>
          <a:srgbClr val="FFC000"/>
        </a:solidFill>
        <a:effectLst>
          <a:outerShdw blurRad="127000" dist="1905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2400" b="1" dirty="0" smtClean="0">
              <a:solidFill>
                <a:schemeClr val="bg1"/>
              </a:solidFill>
            </a:rPr>
            <a:t>Spoločnosť</a:t>
          </a:r>
          <a:br>
            <a:rPr lang="sk-SK" sz="2400" b="1" dirty="0" smtClean="0">
              <a:solidFill>
                <a:schemeClr val="bg1"/>
              </a:solidFill>
            </a:rPr>
          </a:br>
          <a:r>
            <a:rPr lang="sk-SK" sz="2400" b="1" dirty="0" smtClean="0">
              <a:solidFill>
                <a:schemeClr val="bg1"/>
              </a:solidFill>
            </a:rPr>
            <a:t>(rodičia, deti,</a:t>
          </a:r>
          <a:br>
            <a:rPr lang="sk-SK" sz="2400" b="1" dirty="0" smtClean="0">
              <a:solidFill>
                <a:schemeClr val="bg1"/>
              </a:solidFill>
            </a:rPr>
          </a:br>
          <a:r>
            <a:rPr lang="sk-SK" sz="2400" b="1" dirty="0" smtClean="0">
              <a:solidFill>
                <a:schemeClr val="bg1"/>
              </a:solidFill>
            </a:rPr>
            <a:t>„duch doby“)</a:t>
          </a:r>
          <a:endParaRPr lang="sk-SK" sz="2400" b="1" dirty="0">
            <a:solidFill>
              <a:schemeClr val="bg1"/>
            </a:solidFill>
          </a:endParaRPr>
        </a:p>
      </dgm:t>
    </dgm:pt>
    <dgm:pt modelId="{4B900469-8C1D-4980-98A8-0493AB7427DB}" type="parTrans" cxnId="{E8EDC2B8-4057-44BA-9FBC-11F6FB75AF98}">
      <dgm:prSet/>
      <dgm:spPr>
        <a:solidFill>
          <a:schemeClr val="bg1"/>
        </a:solidFill>
      </dgm:spPr>
      <dgm:t>
        <a:bodyPr/>
        <a:lstStyle/>
        <a:p>
          <a:endParaRPr lang="sk-SK"/>
        </a:p>
      </dgm:t>
    </dgm:pt>
    <dgm:pt modelId="{AE2BE1B7-FB5B-46E3-9762-D7282B913D3E}" type="sibTrans" cxnId="{E8EDC2B8-4057-44BA-9FBC-11F6FB75AF98}">
      <dgm:prSet/>
      <dgm:spPr/>
      <dgm:t>
        <a:bodyPr/>
        <a:lstStyle/>
        <a:p>
          <a:endParaRPr lang="sk-SK"/>
        </a:p>
      </dgm:t>
    </dgm:pt>
    <dgm:pt modelId="{2243DEF8-A0AA-45D0-B78E-515584028A9D}">
      <dgm:prSet phldrT="[Text]" custT="1"/>
      <dgm:spPr>
        <a:solidFill>
          <a:srgbClr val="FFC000"/>
        </a:solidFill>
        <a:effectLst>
          <a:outerShdw blurRad="127000" dist="1905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2400" b="1" dirty="0" smtClean="0">
              <a:solidFill>
                <a:schemeClr val="bg1"/>
              </a:solidFill>
            </a:rPr>
            <a:t>Ideológie,</a:t>
          </a:r>
          <a:br>
            <a:rPr lang="sk-SK" sz="2400" b="1" dirty="0" smtClean="0">
              <a:solidFill>
                <a:schemeClr val="bg1"/>
              </a:solidFill>
            </a:rPr>
          </a:br>
          <a:r>
            <a:rPr lang="sk-SK" sz="2400" b="1" dirty="0" smtClean="0">
              <a:solidFill>
                <a:schemeClr val="bg1"/>
              </a:solidFill>
            </a:rPr>
            <a:t>politika</a:t>
          </a:r>
          <a:endParaRPr lang="sk-SK" sz="2400" b="1" dirty="0">
            <a:solidFill>
              <a:schemeClr val="bg1"/>
            </a:solidFill>
          </a:endParaRPr>
        </a:p>
      </dgm:t>
    </dgm:pt>
    <dgm:pt modelId="{A19A325F-A357-4507-B73B-CDAD02B7F002}" type="parTrans" cxnId="{C2C93794-3678-40E9-A27D-5D42E33A30B1}">
      <dgm:prSet/>
      <dgm:spPr>
        <a:solidFill>
          <a:schemeClr val="bg2"/>
        </a:solidFill>
      </dgm:spPr>
      <dgm:t>
        <a:bodyPr/>
        <a:lstStyle/>
        <a:p>
          <a:endParaRPr lang="sk-SK"/>
        </a:p>
      </dgm:t>
    </dgm:pt>
    <dgm:pt modelId="{82E9C801-A719-4651-9AE6-CFBA336015B1}" type="sibTrans" cxnId="{C2C93794-3678-40E9-A27D-5D42E33A30B1}">
      <dgm:prSet/>
      <dgm:spPr/>
      <dgm:t>
        <a:bodyPr/>
        <a:lstStyle/>
        <a:p>
          <a:endParaRPr lang="sk-SK"/>
        </a:p>
      </dgm:t>
    </dgm:pt>
    <dgm:pt modelId="{1AD29E88-FA93-4E9D-89BC-80AA4A738E18}">
      <dgm:prSet phldrT="[Text]" custT="1"/>
      <dgm:spPr>
        <a:solidFill>
          <a:srgbClr val="FFC000"/>
        </a:solidFill>
        <a:effectLst>
          <a:outerShdw blurRad="127000" dist="1905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2400" b="1" dirty="0" smtClean="0">
              <a:solidFill>
                <a:schemeClr val="bg1"/>
              </a:solidFill>
            </a:rPr>
            <a:t>Pedagogika, psychológia</a:t>
          </a:r>
          <a:endParaRPr lang="sk-SK" sz="2400" b="1" dirty="0">
            <a:solidFill>
              <a:schemeClr val="bg1"/>
            </a:solidFill>
          </a:endParaRPr>
        </a:p>
      </dgm:t>
    </dgm:pt>
    <dgm:pt modelId="{8D286445-309F-48C2-A70F-D9860A4504B9}" type="parTrans" cxnId="{26F6E79D-4FDF-4353-9362-87CF50574825}">
      <dgm:prSet/>
      <dgm:spPr>
        <a:solidFill>
          <a:srgbClr val="FF0000"/>
        </a:solidFill>
      </dgm:spPr>
      <dgm:t>
        <a:bodyPr vert="vert"/>
        <a:lstStyle/>
        <a:p>
          <a:r>
            <a:rPr lang="sk-SK" dirty="0" smtClean="0"/>
            <a:t>?</a:t>
          </a:r>
          <a:endParaRPr lang="sk-SK" dirty="0"/>
        </a:p>
      </dgm:t>
    </dgm:pt>
    <dgm:pt modelId="{973DEE66-621A-41F6-9E02-6EDD6A98082E}" type="sibTrans" cxnId="{26F6E79D-4FDF-4353-9362-87CF50574825}">
      <dgm:prSet/>
      <dgm:spPr/>
      <dgm:t>
        <a:bodyPr/>
        <a:lstStyle/>
        <a:p>
          <a:endParaRPr lang="sk-SK"/>
        </a:p>
      </dgm:t>
    </dgm:pt>
    <dgm:pt modelId="{B317C5D9-FCAA-4212-9E94-A4B2AD8EDB19}" type="pres">
      <dgm:prSet presAssocID="{AE599F3A-0F6B-44B7-B7DC-D51D34692D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5BD98E3-8F3D-4AA6-8BFA-C9315EFE8918}" type="pres">
      <dgm:prSet presAssocID="{0AD94ED9-3DD3-4A13-909D-C29D966DB81D}" presName="centerShape" presStyleLbl="node0" presStyleIdx="0" presStyleCnt="1" custScaleX="148100" custScaleY="72395"/>
      <dgm:spPr/>
      <dgm:t>
        <a:bodyPr/>
        <a:lstStyle/>
        <a:p>
          <a:endParaRPr lang="sk-SK"/>
        </a:p>
      </dgm:t>
    </dgm:pt>
    <dgm:pt modelId="{32B630AB-D13F-4C69-8FEA-2F0BCB5E1FFF}" type="pres">
      <dgm:prSet presAssocID="{4BC33BF6-E84D-4842-8D9E-13D82CF5CF43}" presName="parTrans" presStyleLbl="sibTrans2D1" presStyleIdx="0" presStyleCnt="6" custAng="10800000" custLinFactNeighborY="13982"/>
      <dgm:spPr/>
      <dgm:t>
        <a:bodyPr/>
        <a:lstStyle/>
        <a:p>
          <a:endParaRPr lang="sk-SK"/>
        </a:p>
      </dgm:t>
    </dgm:pt>
    <dgm:pt modelId="{8788C1BA-7E0D-4B14-ADDE-DA476C915D7F}" type="pres">
      <dgm:prSet presAssocID="{4BC33BF6-E84D-4842-8D9E-13D82CF5CF43}" presName="connectorText" presStyleLbl="sibTrans2D1" presStyleIdx="0" presStyleCnt="6"/>
      <dgm:spPr/>
      <dgm:t>
        <a:bodyPr/>
        <a:lstStyle/>
        <a:p>
          <a:endParaRPr lang="sk-SK"/>
        </a:p>
      </dgm:t>
    </dgm:pt>
    <dgm:pt modelId="{2731C370-EA97-46F9-BA1E-7C682899B9E4}" type="pres">
      <dgm:prSet presAssocID="{BC1073A6-BD18-4DEC-8C93-5B2166ADAB09}" presName="node" presStyleLbl="node1" presStyleIdx="0" presStyleCnt="6" custScaleX="138734" custScaleY="55142" custRadScaleRad="100404" custRadScaleInc="4613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D0B6860-98C3-433B-8FF5-FEACEB0B9019}" type="pres">
      <dgm:prSet presAssocID="{E9F2FAD8-3717-48E6-8F55-6E65AB4A44AA}" presName="parTrans" presStyleLbl="sibTrans2D1" presStyleIdx="1" presStyleCnt="6" custAng="10189424" custScaleX="107334" custLinFactNeighborX="3361" custLinFactNeighborY="3505"/>
      <dgm:spPr/>
      <dgm:t>
        <a:bodyPr/>
        <a:lstStyle/>
        <a:p>
          <a:endParaRPr lang="sk-SK"/>
        </a:p>
      </dgm:t>
    </dgm:pt>
    <dgm:pt modelId="{70CFA45E-D54F-42A6-AD52-D42E4EDB1C30}" type="pres">
      <dgm:prSet presAssocID="{E9F2FAD8-3717-48E6-8F55-6E65AB4A44AA}" presName="connectorText" presStyleLbl="sibTrans2D1" presStyleIdx="1" presStyleCnt="6"/>
      <dgm:spPr/>
      <dgm:t>
        <a:bodyPr/>
        <a:lstStyle/>
        <a:p>
          <a:endParaRPr lang="sk-SK"/>
        </a:p>
      </dgm:t>
    </dgm:pt>
    <dgm:pt modelId="{5C0B8FAC-8895-41E2-AE80-152CAA604DC6}" type="pres">
      <dgm:prSet presAssocID="{5FF6D948-05B9-4C81-8729-918F997D86F7}" presName="node" presStyleLbl="node1" presStyleIdx="1" presStyleCnt="6" custScaleX="137226" custScaleY="61809" custRadScaleRad="136967" custRadScaleInc="1166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C50D955-4C4C-4EDD-B0BB-6D9EF0E2DE3F}" type="pres">
      <dgm:prSet presAssocID="{21FA2660-6D01-428E-82C2-7ADD975DA36A}" presName="parTrans" presStyleLbl="sibTrans2D1" presStyleIdx="2" presStyleCnt="6" custAng="12076917" custScaleX="82730" custLinFactNeighborX="-3780" custLinFactNeighborY="9315"/>
      <dgm:spPr/>
      <dgm:t>
        <a:bodyPr/>
        <a:lstStyle/>
        <a:p>
          <a:endParaRPr lang="sk-SK"/>
        </a:p>
      </dgm:t>
    </dgm:pt>
    <dgm:pt modelId="{95D43CE8-D74C-4391-B494-075AC56EF778}" type="pres">
      <dgm:prSet presAssocID="{21FA2660-6D01-428E-82C2-7ADD975DA36A}" presName="connectorText" presStyleLbl="sibTrans2D1" presStyleIdx="2" presStyleCnt="6"/>
      <dgm:spPr/>
      <dgm:t>
        <a:bodyPr/>
        <a:lstStyle/>
        <a:p>
          <a:endParaRPr lang="sk-SK"/>
        </a:p>
      </dgm:t>
    </dgm:pt>
    <dgm:pt modelId="{54AD87BB-244F-4BE2-B5F3-ADE6801A2499}" type="pres">
      <dgm:prSet presAssocID="{D4E317B6-15DF-4E31-8F7C-D3E762DC3280}" presName="node" presStyleLbl="node1" presStyleIdx="2" presStyleCnt="6" custScaleX="139485" custScaleY="51546" custRadScaleRad="127111" custRadScaleInc="-3090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2837B5F-1C46-448A-8663-074A6723439E}" type="pres">
      <dgm:prSet presAssocID="{8D286445-309F-48C2-A70F-D9860A4504B9}" presName="parTrans" presStyleLbl="sibTrans2D1" presStyleIdx="3" presStyleCnt="6" custAng="10800000" custLinFactNeighborX="-4980" custLinFactNeighborY="15973"/>
      <dgm:spPr/>
      <dgm:t>
        <a:bodyPr/>
        <a:lstStyle/>
        <a:p>
          <a:endParaRPr lang="sk-SK"/>
        </a:p>
      </dgm:t>
    </dgm:pt>
    <dgm:pt modelId="{A761EE9F-BF8D-4AED-BF58-B5A13606F182}" type="pres">
      <dgm:prSet presAssocID="{8D286445-309F-48C2-A70F-D9860A4504B9}" presName="connectorText" presStyleLbl="sibTrans2D1" presStyleIdx="3" presStyleCnt="6"/>
      <dgm:spPr/>
      <dgm:t>
        <a:bodyPr/>
        <a:lstStyle/>
        <a:p>
          <a:endParaRPr lang="sk-SK"/>
        </a:p>
      </dgm:t>
    </dgm:pt>
    <dgm:pt modelId="{CE889991-238F-4599-93CE-501CE93F8DC2}" type="pres">
      <dgm:prSet presAssocID="{1AD29E88-FA93-4E9D-89BC-80AA4A738E18}" presName="node" presStyleLbl="node1" presStyleIdx="3" presStyleCnt="6" custScaleX="146553" custScaleY="5873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8047BE8-5AFE-4EC9-A17C-4E648B5080EC}" type="pres">
      <dgm:prSet presAssocID="{A19A325F-A357-4507-B73B-CDAD02B7F002}" presName="parTrans" presStyleLbl="sibTrans2D1" presStyleIdx="4" presStyleCnt="6" custAng="9776702" custScaleX="93886" custLinFactNeighborX="14715" custLinFactNeighborY="8565"/>
      <dgm:spPr/>
      <dgm:t>
        <a:bodyPr/>
        <a:lstStyle/>
        <a:p>
          <a:endParaRPr lang="sk-SK"/>
        </a:p>
      </dgm:t>
    </dgm:pt>
    <dgm:pt modelId="{115A9313-FEE9-4800-903B-94E4BADAC697}" type="pres">
      <dgm:prSet presAssocID="{A19A325F-A357-4507-B73B-CDAD02B7F002}" presName="connectorText" presStyleLbl="sibTrans2D1" presStyleIdx="4" presStyleCnt="6"/>
      <dgm:spPr/>
      <dgm:t>
        <a:bodyPr/>
        <a:lstStyle/>
        <a:p>
          <a:endParaRPr lang="sk-SK"/>
        </a:p>
      </dgm:t>
    </dgm:pt>
    <dgm:pt modelId="{D2A0D918-9A2D-42F9-8457-5DEC01628C58}" type="pres">
      <dgm:prSet presAssocID="{2243DEF8-A0AA-45D0-B78E-515584028A9D}" presName="node" presStyleLbl="node1" presStyleIdx="4" presStyleCnt="6" custScaleX="127289" custScaleY="63709" custRadScaleRad="124492" custRadScaleInc="6362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0F7FD54-CC1F-4FF5-9533-EFD70F677D09}" type="pres">
      <dgm:prSet presAssocID="{4B900469-8C1D-4980-98A8-0493AB7427DB}" presName="parTrans" presStyleLbl="sibTrans2D1" presStyleIdx="5" presStyleCnt="6" custAng="11381529" custScaleX="105173" custLinFactNeighborX="15167" custLinFactNeighborY="13765" custRadScaleRad="200017"/>
      <dgm:spPr/>
      <dgm:t>
        <a:bodyPr/>
        <a:lstStyle/>
        <a:p>
          <a:endParaRPr lang="sk-SK"/>
        </a:p>
      </dgm:t>
    </dgm:pt>
    <dgm:pt modelId="{4363E8CA-622B-448B-81F6-610B0280321B}" type="pres">
      <dgm:prSet presAssocID="{4B900469-8C1D-4980-98A8-0493AB7427DB}" presName="connectorText" presStyleLbl="sibTrans2D1" presStyleIdx="5" presStyleCnt="6"/>
      <dgm:spPr/>
      <dgm:t>
        <a:bodyPr/>
        <a:lstStyle/>
        <a:p>
          <a:endParaRPr lang="sk-SK"/>
        </a:p>
      </dgm:t>
    </dgm:pt>
    <dgm:pt modelId="{698378CC-50EB-47E7-B69B-C6C1C65E8721}" type="pres">
      <dgm:prSet presAssocID="{673F331C-491B-4DC9-A89A-EFE2CED4108E}" presName="node" presStyleLbl="node1" presStyleIdx="5" presStyleCnt="6" custScaleX="156931" custScaleY="92150" custRadScaleRad="142790" custRadScaleInc="1772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9F8B191-6BA2-4BDB-960F-A7B969CA408C}" srcId="{0AD94ED9-3DD3-4A13-909D-C29D966DB81D}" destId="{5FF6D948-05B9-4C81-8729-918F997D86F7}" srcOrd="1" destOrd="0" parTransId="{E9F2FAD8-3717-48E6-8F55-6E65AB4A44AA}" sibTransId="{00BE1187-5DF0-4C72-97E1-7CED7B3D5D4D}"/>
    <dgm:cxn modelId="{5990DAE8-CEEB-4F49-94EE-C1027DA29738}" type="presOf" srcId="{21FA2660-6D01-428E-82C2-7ADD975DA36A}" destId="{95D43CE8-D74C-4391-B494-075AC56EF778}" srcOrd="1" destOrd="0" presId="urn:microsoft.com/office/officeart/2005/8/layout/radial5"/>
    <dgm:cxn modelId="{2DC38C5D-0380-470A-8C69-831AD6ECD3BF}" type="presOf" srcId="{4B900469-8C1D-4980-98A8-0493AB7427DB}" destId="{E0F7FD54-CC1F-4FF5-9533-EFD70F677D09}" srcOrd="0" destOrd="0" presId="urn:microsoft.com/office/officeart/2005/8/layout/radial5"/>
    <dgm:cxn modelId="{059F5DD3-9ABF-48A3-903D-FB5674508836}" type="presOf" srcId="{1AD29E88-FA93-4E9D-89BC-80AA4A738E18}" destId="{CE889991-238F-4599-93CE-501CE93F8DC2}" srcOrd="0" destOrd="0" presId="urn:microsoft.com/office/officeart/2005/8/layout/radial5"/>
    <dgm:cxn modelId="{FDED37E0-9E6F-4EEB-BF68-0419E6A0F8C4}" type="presOf" srcId="{4B900469-8C1D-4980-98A8-0493AB7427DB}" destId="{4363E8CA-622B-448B-81F6-610B0280321B}" srcOrd="1" destOrd="0" presId="urn:microsoft.com/office/officeart/2005/8/layout/radial5"/>
    <dgm:cxn modelId="{E4561B8A-58FA-4A9A-B91A-A080590B899A}" type="presOf" srcId="{D4E317B6-15DF-4E31-8F7C-D3E762DC3280}" destId="{54AD87BB-244F-4BE2-B5F3-ADE6801A2499}" srcOrd="0" destOrd="0" presId="urn:microsoft.com/office/officeart/2005/8/layout/radial5"/>
    <dgm:cxn modelId="{FF14C8D4-478E-4783-8486-4FECC859F5C8}" type="presOf" srcId="{21FA2660-6D01-428E-82C2-7ADD975DA36A}" destId="{2C50D955-4C4C-4EDD-B0BB-6D9EF0E2DE3F}" srcOrd="0" destOrd="0" presId="urn:microsoft.com/office/officeart/2005/8/layout/radial5"/>
    <dgm:cxn modelId="{1AF157E1-768B-4AE1-9C15-720AACC706C2}" type="presOf" srcId="{8D286445-309F-48C2-A70F-D9860A4504B9}" destId="{02837B5F-1C46-448A-8663-074A6723439E}" srcOrd="0" destOrd="0" presId="urn:microsoft.com/office/officeart/2005/8/layout/radial5"/>
    <dgm:cxn modelId="{A32814EC-A3F0-499C-8BDA-82888869C9CD}" srcId="{AE599F3A-0F6B-44B7-B7DC-D51D34692D57}" destId="{0AD94ED9-3DD3-4A13-909D-C29D966DB81D}" srcOrd="0" destOrd="0" parTransId="{74C05875-8ED6-45CE-A2A1-A566851ED578}" sibTransId="{4913B91B-DA26-4358-BE0E-7E095565CAD8}"/>
    <dgm:cxn modelId="{140316FE-F72C-4A39-909F-9D403A6083C0}" type="presOf" srcId="{673F331C-491B-4DC9-A89A-EFE2CED4108E}" destId="{698378CC-50EB-47E7-B69B-C6C1C65E8721}" srcOrd="0" destOrd="0" presId="urn:microsoft.com/office/officeart/2005/8/layout/radial5"/>
    <dgm:cxn modelId="{A1516014-6A93-4BF5-9D47-E2AAFF5D00F5}" type="presOf" srcId="{E9F2FAD8-3717-48E6-8F55-6E65AB4A44AA}" destId="{ED0B6860-98C3-433B-8FF5-FEACEB0B9019}" srcOrd="0" destOrd="0" presId="urn:microsoft.com/office/officeart/2005/8/layout/radial5"/>
    <dgm:cxn modelId="{C2C93794-3678-40E9-A27D-5D42E33A30B1}" srcId="{0AD94ED9-3DD3-4A13-909D-C29D966DB81D}" destId="{2243DEF8-A0AA-45D0-B78E-515584028A9D}" srcOrd="4" destOrd="0" parTransId="{A19A325F-A357-4507-B73B-CDAD02B7F002}" sibTransId="{82E9C801-A719-4651-9AE6-CFBA336015B1}"/>
    <dgm:cxn modelId="{F4E83D16-F16E-4BCD-A95A-B691A217E30F}" type="presOf" srcId="{BC1073A6-BD18-4DEC-8C93-5B2166ADAB09}" destId="{2731C370-EA97-46F9-BA1E-7C682899B9E4}" srcOrd="0" destOrd="0" presId="urn:microsoft.com/office/officeart/2005/8/layout/radial5"/>
    <dgm:cxn modelId="{26F6E79D-4FDF-4353-9362-87CF50574825}" srcId="{0AD94ED9-3DD3-4A13-909D-C29D966DB81D}" destId="{1AD29E88-FA93-4E9D-89BC-80AA4A738E18}" srcOrd="3" destOrd="0" parTransId="{8D286445-309F-48C2-A70F-D9860A4504B9}" sibTransId="{973DEE66-621A-41F6-9E02-6EDD6A98082E}"/>
    <dgm:cxn modelId="{E8EDC2B8-4057-44BA-9FBC-11F6FB75AF98}" srcId="{0AD94ED9-3DD3-4A13-909D-C29D966DB81D}" destId="{673F331C-491B-4DC9-A89A-EFE2CED4108E}" srcOrd="5" destOrd="0" parTransId="{4B900469-8C1D-4980-98A8-0493AB7427DB}" sibTransId="{AE2BE1B7-FB5B-46E3-9762-D7282B913D3E}"/>
    <dgm:cxn modelId="{03C4D4B2-98B1-4E51-8E93-96DB7B7E6DFB}" type="presOf" srcId="{2243DEF8-A0AA-45D0-B78E-515584028A9D}" destId="{D2A0D918-9A2D-42F9-8457-5DEC01628C58}" srcOrd="0" destOrd="0" presId="urn:microsoft.com/office/officeart/2005/8/layout/radial5"/>
    <dgm:cxn modelId="{9767481B-C577-47C5-9589-C76C828F9750}" type="presOf" srcId="{A19A325F-A357-4507-B73B-CDAD02B7F002}" destId="{D8047BE8-5AFE-4EC9-A17C-4E648B5080EC}" srcOrd="0" destOrd="0" presId="urn:microsoft.com/office/officeart/2005/8/layout/radial5"/>
    <dgm:cxn modelId="{4D955474-C038-4521-95A3-B929E9A59692}" type="presOf" srcId="{8D286445-309F-48C2-A70F-D9860A4504B9}" destId="{A761EE9F-BF8D-4AED-BF58-B5A13606F182}" srcOrd="1" destOrd="0" presId="urn:microsoft.com/office/officeart/2005/8/layout/radial5"/>
    <dgm:cxn modelId="{4E9497E9-4B3D-44AF-9CD6-E92ACF308AF6}" type="presOf" srcId="{0AD94ED9-3DD3-4A13-909D-C29D966DB81D}" destId="{25BD98E3-8F3D-4AA6-8BFA-C9315EFE8918}" srcOrd="0" destOrd="0" presId="urn:microsoft.com/office/officeart/2005/8/layout/radial5"/>
    <dgm:cxn modelId="{E4A0BBF7-12AC-4E8E-8496-24B4E941ED36}" type="presOf" srcId="{5FF6D948-05B9-4C81-8729-918F997D86F7}" destId="{5C0B8FAC-8895-41E2-AE80-152CAA604DC6}" srcOrd="0" destOrd="0" presId="urn:microsoft.com/office/officeart/2005/8/layout/radial5"/>
    <dgm:cxn modelId="{6C5A0EA2-585E-4E93-98E0-7C3F1ABB5B21}" srcId="{0AD94ED9-3DD3-4A13-909D-C29D966DB81D}" destId="{BC1073A6-BD18-4DEC-8C93-5B2166ADAB09}" srcOrd="0" destOrd="0" parTransId="{4BC33BF6-E84D-4842-8D9E-13D82CF5CF43}" sibTransId="{A475EDB9-9EEA-40EA-A9A7-A118F048D9E1}"/>
    <dgm:cxn modelId="{9AC17852-1FCC-4394-91C4-1AA6E4F9B30F}" type="presOf" srcId="{A19A325F-A357-4507-B73B-CDAD02B7F002}" destId="{115A9313-FEE9-4800-903B-94E4BADAC697}" srcOrd="1" destOrd="0" presId="urn:microsoft.com/office/officeart/2005/8/layout/radial5"/>
    <dgm:cxn modelId="{336F45BF-B9B2-432B-B5FA-814E8F5B5D55}" srcId="{0AD94ED9-3DD3-4A13-909D-C29D966DB81D}" destId="{D4E317B6-15DF-4E31-8F7C-D3E762DC3280}" srcOrd="2" destOrd="0" parTransId="{21FA2660-6D01-428E-82C2-7ADD975DA36A}" sibTransId="{B1C1EEF9-ECAD-4E2D-A74B-BE8F62D04D7D}"/>
    <dgm:cxn modelId="{16364B9D-5907-456F-A64D-A72E8E4FD083}" type="presOf" srcId="{E9F2FAD8-3717-48E6-8F55-6E65AB4A44AA}" destId="{70CFA45E-D54F-42A6-AD52-D42E4EDB1C30}" srcOrd="1" destOrd="0" presId="urn:microsoft.com/office/officeart/2005/8/layout/radial5"/>
    <dgm:cxn modelId="{67BD555B-C2FC-4FAF-A3A2-612E03D69635}" type="presOf" srcId="{4BC33BF6-E84D-4842-8D9E-13D82CF5CF43}" destId="{32B630AB-D13F-4C69-8FEA-2F0BCB5E1FFF}" srcOrd="0" destOrd="0" presId="urn:microsoft.com/office/officeart/2005/8/layout/radial5"/>
    <dgm:cxn modelId="{E5AFDC9E-74BA-4A73-AA0B-217123A1C650}" type="presOf" srcId="{4BC33BF6-E84D-4842-8D9E-13D82CF5CF43}" destId="{8788C1BA-7E0D-4B14-ADDE-DA476C915D7F}" srcOrd="1" destOrd="0" presId="urn:microsoft.com/office/officeart/2005/8/layout/radial5"/>
    <dgm:cxn modelId="{95F7D60E-9F6D-42E9-B0BF-2A8B28BCE1E9}" type="presOf" srcId="{AE599F3A-0F6B-44B7-B7DC-D51D34692D57}" destId="{B317C5D9-FCAA-4212-9E94-A4B2AD8EDB19}" srcOrd="0" destOrd="0" presId="urn:microsoft.com/office/officeart/2005/8/layout/radial5"/>
    <dgm:cxn modelId="{0814F546-E275-40F1-82C4-C87E6D4B9F44}" type="presParOf" srcId="{B317C5D9-FCAA-4212-9E94-A4B2AD8EDB19}" destId="{25BD98E3-8F3D-4AA6-8BFA-C9315EFE8918}" srcOrd="0" destOrd="0" presId="urn:microsoft.com/office/officeart/2005/8/layout/radial5"/>
    <dgm:cxn modelId="{54F21333-C90F-44C1-9259-0A1207A79D64}" type="presParOf" srcId="{B317C5D9-FCAA-4212-9E94-A4B2AD8EDB19}" destId="{32B630AB-D13F-4C69-8FEA-2F0BCB5E1FFF}" srcOrd="1" destOrd="0" presId="urn:microsoft.com/office/officeart/2005/8/layout/radial5"/>
    <dgm:cxn modelId="{D8587760-0359-4585-B2D1-6238BCB10DD1}" type="presParOf" srcId="{32B630AB-D13F-4C69-8FEA-2F0BCB5E1FFF}" destId="{8788C1BA-7E0D-4B14-ADDE-DA476C915D7F}" srcOrd="0" destOrd="0" presId="urn:microsoft.com/office/officeart/2005/8/layout/radial5"/>
    <dgm:cxn modelId="{46DFBCE9-3C18-4E8E-8B39-F3F4117286A9}" type="presParOf" srcId="{B317C5D9-FCAA-4212-9E94-A4B2AD8EDB19}" destId="{2731C370-EA97-46F9-BA1E-7C682899B9E4}" srcOrd="2" destOrd="0" presId="urn:microsoft.com/office/officeart/2005/8/layout/radial5"/>
    <dgm:cxn modelId="{6A0EDB8F-220F-4AD9-90DB-793C7B1AFE64}" type="presParOf" srcId="{B317C5D9-FCAA-4212-9E94-A4B2AD8EDB19}" destId="{ED0B6860-98C3-433B-8FF5-FEACEB0B9019}" srcOrd="3" destOrd="0" presId="urn:microsoft.com/office/officeart/2005/8/layout/radial5"/>
    <dgm:cxn modelId="{FAD51744-5440-4DC8-925E-603DFBCE9681}" type="presParOf" srcId="{ED0B6860-98C3-433B-8FF5-FEACEB0B9019}" destId="{70CFA45E-D54F-42A6-AD52-D42E4EDB1C30}" srcOrd="0" destOrd="0" presId="urn:microsoft.com/office/officeart/2005/8/layout/radial5"/>
    <dgm:cxn modelId="{EACDE5AF-9C17-4C19-AD15-E108C7C9BE0B}" type="presParOf" srcId="{B317C5D9-FCAA-4212-9E94-A4B2AD8EDB19}" destId="{5C0B8FAC-8895-41E2-AE80-152CAA604DC6}" srcOrd="4" destOrd="0" presId="urn:microsoft.com/office/officeart/2005/8/layout/radial5"/>
    <dgm:cxn modelId="{27D08F21-3741-401F-B0DF-BC3C5FF350EA}" type="presParOf" srcId="{B317C5D9-FCAA-4212-9E94-A4B2AD8EDB19}" destId="{2C50D955-4C4C-4EDD-B0BB-6D9EF0E2DE3F}" srcOrd="5" destOrd="0" presId="urn:microsoft.com/office/officeart/2005/8/layout/radial5"/>
    <dgm:cxn modelId="{E77C907B-B92E-412D-93C2-3CB24F6877E7}" type="presParOf" srcId="{2C50D955-4C4C-4EDD-B0BB-6D9EF0E2DE3F}" destId="{95D43CE8-D74C-4391-B494-075AC56EF778}" srcOrd="0" destOrd="0" presId="urn:microsoft.com/office/officeart/2005/8/layout/radial5"/>
    <dgm:cxn modelId="{7E4954E4-0CE6-4544-8838-9AC4ECA30DE7}" type="presParOf" srcId="{B317C5D9-FCAA-4212-9E94-A4B2AD8EDB19}" destId="{54AD87BB-244F-4BE2-B5F3-ADE6801A2499}" srcOrd="6" destOrd="0" presId="urn:microsoft.com/office/officeart/2005/8/layout/radial5"/>
    <dgm:cxn modelId="{BF312C94-F379-4982-BB5E-D1DA7603969D}" type="presParOf" srcId="{B317C5D9-FCAA-4212-9E94-A4B2AD8EDB19}" destId="{02837B5F-1C46-448A-8663-074A6723439E}" srcOrd="7" destOrd="0" presId="urn:microsoft.com/office/officeart/2005/8/layout/radial5"/>
    <dgm:cxn modelId="{AF1758FE-7AD2-40BD-8C24-054436306001}" type="presParOf" srcId="{02837B5F-1C46-448A-8663-074A6723439E}" destId="{A761EE9F-BF8D-4AED-BF58-B5A13606F182}" srcOrd="0" destOrd="0" presId="urn:microsoft.com/office/officeart/2005/8/layout/radial5"/>
    <dgm:cxn modelId="{A9E43520-68F2-465A-AC54-48AC880DA9B5}" type="presParOf" srcId="{B317C5D9-FCAA-4212-9E94-A4B2AD8EDB19}" destId="{CE889991-238F-4599-93CE-501CE93F8DC2}" srcOrd="8" destOrd="0" presId="urn:microsoft.com/office/officeart/2005/8/layout/radial5"/>
    <dgm:cxn modelId="{D7207563-881A-422A-B044-17E75307546D}" type="presParOf" srcId="{B317C5D9-FCAA-4212-9E94-A4B2AD8EDB19}" destId="{D8047BE8-5AFE-4EC9-A17C-4E648B5080EC}" srcOrd="9" destOrd="0" presId="urn:microsoft.com/office/officeart/2005/8/layout/radial5"/>
    <dgm:cxn modelId="{E94FBFA8-0A4F-4F88-BF9E-5382CF0779D7}" type="presParOf" srcId="{D8047BE8-5AFE-4EC9-A17C-4E648B5080EC}" destId="{115A9313-FEE9-4800-903B-94E4BADAC697}" srcOrd="0" destOrd="0" presId="urn:microsoft.com/office/officeart/2005/8/layout/radial5"/>
    <dgm:cxn modelId="{5CD4C0B7-4B99-424D-87F2-B8D886970E02}" type="presParOf" srcId="{B317C5D9-FCAA-4212-9E94-A4B2AD8EDB19}" destId="{D2A0D918-9A2D-42F9-8457-5DEC01628C58}" srcOrd="10" destOrd="0" presId="urn:microsoft.com/office/officeart/2005/8/layout/radial5"/>
    <dgm:cxn modelId="{AFEE6D94-758A-41BD-881A-AF996E2BD47B}" type="presParOf" srcId="{B317C5D9-FCAA-4212-9E94-A4B2AD8EDB19}" destId="{E0F7FD54-CC1F-4FF5-9533-EFD70F677D09}" srcOrd="11" destOrd="0" presId="urn:microsoft.com/office/officeart/2005/8/layout/radial5"/>
    <dgm:cxn modelId="{7F3F22FC-4EE9-4192-954D-37C9DD3D4537}" type="presParOf" srcId="{E0F7FD54-CC1F-4FF5-9533-EFD70F677D09}" destId="{4363E8CA-622B-448B-81F6-610B0280321B}" srcOrd="0" destOrd="0" presId="urn:microsoft.com/office/officeart/2005/8/layout/radial5"/>
    <dgm:cxn modelId="{381E56FB-2E8A-465A-9378-572D5D3C8A80}" type="presParOf" srcId="{B317C5D9-FCAA-4212-9E94-A4B2AD8EDB19}" destId="{698378CC-50EB-47E7-B69B-C6C1C65E872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2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67D09-B6E7-4CE2-BD21-5BC4DE64E3C2}" type="datetimeFigureOut">
              <a:rPr lang="sk-SK" smtClean="0"/>
              <a:t>28. 5. 2015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0F453-813F-4BAD-B231-B0B943FC8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62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464" cy="501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952" y="0"/>
            <a:ext cx="2944464" cy="501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BD70B-DC8E-4CCD-A092-6B4CA0B66B7F}" type="datetimeFigureOut">
              <a:rPr lang="sk-SK" smtClean="0"/>
              <a:t>28. 5. 2015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247775"/>
            <a:ext cx="4491038" cy="3370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92" y="4803935"/>
            <a:ext cx="543560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0782"/>
            <a:ext cx="2944464" cy="501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952" y="9480782"/>
            <a:ext cx="2944464" cy="501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BF8D9-B2B6-456A-826E-CF6F9A73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36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5957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9256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9111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1699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1880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3648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8089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6012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570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5241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938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2768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8899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9826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7176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054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883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6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5968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652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5122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2019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016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0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2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6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6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1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8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8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5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6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3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6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8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1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16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95536" y="1556792"/>
            <a:ext cx="8443191" cy="345638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800" dirty="0" smtClean="0">
                <a:solidFill>
                  <a:schemeClr val="tx1"/>
                </a:solidFill>
              </a:rPr>
              <a:t>Trendy, ktoré (možno)</a:t>
            </a:r>
            <a:br>
              <a:rPr lang="sk-SK" sz="4800" dirty="0" smtClean="0">
                <a:solidFill>
                  <a:schemeClr val="tx1"/>
                </a:solidFill>
              </a:rPr>
            </a:br>
            <a:r>
              <a:rPr lang="sk-SK" sz="4800" dirty="0" smtClean="0">
                <a:solidFill>
                  <a:schemeClr val="tx1"/>
                </a:solidFill>
              </a:rPr>
              <a:t>zatrasú školami</a:t>
            </a:r>
            <a:endParaRPr lang="sk-SK" sz="4000" dirty="0" smtClean="0">
              <a:solidFill>
                <a:schemeClr val="tx1"/>
              </a:solidFill>
            </a:endParaRPr>
          </a:p>
          <a:p>
            <a:pPr algn="ctr"/>
            <a:endParaRPr lang="sk-SK" sz="1400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99592" y="5589240"/>
            <a:ext cx="8083649" cy="170080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800" b="1" dirty="0" smtClean="0">
                <a:latin typeface="+mj-lt"/>
              </a:rPr>
              <a:t>Vlado Burjan</a:t>
            </a:r>
            <a:br>
              <a:rPr lang="sk-SK" sz="2800" b="1" dirty="0" smtClean="0">
                <a:latin typeface="+mj-lt"/>
              </a:rPr>
            </a:br>
            <a:r>
              <a:rPr lang="sk-SK" sz="2800" b="1" dirty="0" smtClean="0">
                <a:latin typeface="+mj-lt"/>
              </a:rPr>
              <a:t>DOBRÁ ŠKOLA, </a:t>
            </a:r>
            <a:r>
              <a:rPr lang="sk-SK" sz="2800" b="1" dirty="0"/>
              <a:t>EXAM </a:t>
            </a:r>
            <a:r>
              <a:rPr lang="sk-SK" sz="2800" b="1" dirty="0" err="1" smtClean="0"/>
              <a:t>testing</a:t>
            </a:r>
            <a:endParaRPr lang="sk-SK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47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0049" y="2357972"/>
            <a:ext cx="8748464" cy="450912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rgbClr val="FFFF00"/>
                </a:solidFill>
              </a:rPr>
              <a:t>predvídať</a:t>
            </a:r>
            <a:r>
              <a:rPr lang="sk-SK" sz="3200" dirty="0">
                <a:solidFill>
                  <a:schemeClr val="tx1"/>
                </a:solidFill>
              </a:rPr>
              <a:t> </a:t>
            </a:r>
            <a:r>
              <a:rPr lang="sk-SK" sz="3200" dirty="0">
                <a:solidFill>
                  <a:srgbClr val="FFFF00"/>
                </a:solidFill>
              </a:rPr>
              <a:t>ich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FFFF00"/>
                </a:solidFill>
              </a:rPr>
              <a:t>uvedomovať si ich</a:t>
            </a:r>
            <a:r>
              <a:rPr lang="sk-SK" sz="3200" dirty="0" smtClean="0">
                <a:solidFill>
                  <a:schemeClr val="tx1"/>
                </a:solidFill>
              </a:rPr>
              <a:t>, reflektovať ich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FFFF00"/>
                </a:solidFill>
              </a:rPr>
              <a:t>analyzovať ich </a:t>
            </a:r>
            <a:r>
              <a:rPr lang="sk-SK" sz="3200" dirty="0" smtClean="0">
                <a:solidFill>
                  <a:schemeClr val="tx1"/>
                </a:solidFill>
              </a:rPr>
              <a:t>(= odhaľovať ich príčiny, domýšľať </a:t>
            </a:r>
            <a:r>
              <a:rPr lang="sk-SK" sz="3200" dirty="0">
                <a:solidFill>
                  <a:schemeClr val="tx1"/>
                </a:solidFill>
              </a:rPr>
              <a:t>ich </a:t>
            </a:r>
            <a:r>
              <a:rPr lang="sk-SK" sz="3200" dirty="0" smtClean="0">
                <a:solidFill>
                  <a:schemeClr val="tx1"/>
                </a:solidFill>
              </a:rPr>
              <a:t>dopady)</a:t>
            </a:r>
            <a:endParaRPr lang="sk-SK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rgbClr val="FFFF00"/>
                </a:solidFill>
              </a:rPr>
              <a:t>čeliť</a:t>
            </a:r>
            <a:r>
              <a:rPr lang="sk-SK" sz="3200" dirty="0">
                <a:solidFill>
                  <a:schemeClr val="tx1"/>
                </a:solidFill>
              </a:rPr>
              <a:t> </a:t>
            </a:r>
            <a:r>
              <a:rPr lang="sk-SK" sz="3200" dirty="0" smtClean="0">
                <a:solidFill>
                  <a:srgbClr val="FFFF00"/>
                </a:solidFill>
              </a:rPr>
              <a:t>im</a:t>
            </a:r>
            <a:r>
              <a:rPr lang="sk-SK" sz="3200" dirty="0" smtClean="0">
                <a:solidFill>
                  <a:schemeClr val="tx1"/>
                </a:solidFill>
              </a:rPr>
              <a:t> (väčšinou je to ťažké)</a:t>
            </a:r>
            <a:endParaRPr lang="sk-SK" sz="3200" dirty="0">
              <a:solidFill>
                <a:schemeClr val="tx1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FFFF00"/>
                </a:solidFill>
              </a:rPr>
              <a:t>využívať </a:t>
            </a:r>
            <a:r>
              <a:rPr lang="sk-SK" sz="3200" dirty="0">
                <a:solidFill>
                  <a:srgbClr val="FFFF00"/>
                </a:solidFill>
              </a:rPr>
              <a:t>ich </a:t>
            </a:r>
            <a:r>
              <a:rPr lang="sk-SK" sz="3200" dirty="0">
                <a:solidFill>
                  <a:schemeClr val="tx1"/>
                </a:solidFill>
              </a:rPr>
              <a:t>v náš </a:t>
            </a:r>
            <a:r>
              <a:rPr lang="sk-SK" sz="3200" dirty="0" smtClean="0">
                <a:solidFill>
                  <a:schemeClr val="tx1"/>
                </a:solidFill>
              </a:rPr>
              <a:t>prospech</a:t>
            </a: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1813" y="424115"/>
            <a:ext cx="8424936" cy="1449568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Čo môžeme robiť s trendami?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6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" y="1196752"/>
            <a:ext cx="6511644" cy="864096"/>
          </a:xfrm>
          <a:prstGeom prst="rect">
            <a:avLst/>
          </a:prstGeom>
          <a:solidFill>
            <a:schemeClr val="tx1"/>
          </a:solidFill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sk-SK" sz="3600" dirty="0" smtClean="0">
                <a:solidFill>
                  <a:schemeClr val="bg1"/>
                </a:solidFill>
              </a:rPr>
              <a:t>	Trendy vo vzdelávaní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4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0376050"/>
              </p:ext>
            </p:extLst>
          </p:nvPr>
        </p:nvGraphicFramePr>
        <p:xfrm>
          <a:off x="467544" y="310344"/>
          <a:ext cx="8208912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255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4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23959058"/>
              </p:ext>
            </p:extLst>
          </p:nvPr>
        </p:nvGraphicFramePr>
        <p:xfrm>
          <a:off x="467544" y="404664"/>
          <a:ext cx="8208912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151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5877272"/>
            <a:ext cx="7336287" cy="98072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 smtClean="0">
                <a:solidFill>
                  <a:schemeClr val="tx1"/>
                </a:solidFill>
              </a:rPr>
              <a:t>Detí bude málo. (A škôl je veľa.)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"/>
          <a:stretch/>
        </p:blipFill>
        <p:spPr>
          <a:xfrm>
            <a:off x="15672" y="0"/>
            <a:ext cx="9128328" cy="576597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1" y="188640"/>
            <a:ext cx="2880320" cy="72008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600" dirty="0" smtClean="0">
                <a:solidFill>
                  <a:schemeClr val="tx1"/>
                </a:solidFill>
              </a:rPr>
              <a:t>Demografia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5877272"/>
            <a:ext cx="7336287" cy="98072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 smtClean="0">
                <a:solidFill>
                  <a:schemeClr val="tx1"/>
                </a:solidFill>
              </a:rPr>
              <a:t>Rómskych detí bude čoraz viac.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0" y="3444875"/>
            <a:ext cx="8424863" cy="1449388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Demografia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img.aktuality.sk/stories/NAJNOVSIE_FOTKY/ILUSTRACNE/LUDIA/romovia/romovia_deti_ilustracne2_foto_2012_TAS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2"/>
          <a:stretch/>
        </p:blipFill>
        <p:spPr bwMode="auto">
          <a:xfrm>
            <a:off x="0" y="-5680"/>
            <a:ext cx="9144000" cy="561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75857" y="0"/>
            <a:ext cx="2880320" cy="144938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600" dirty="0" smtClean="0">
                <a:solidFill>
                  <a:schemeClr val="tx1"/>
                </a:solidFill>
              </a:rPr>
              <a:t>Demografia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5954612"/>
            <a:ext cx="7336287" cy="98072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 smtClean="0">
                <a:solidFill>
                  <a:schemeClr val="tx1"/>
                </a:solidFill>
              </a:rPr>
              <a:t>Priemerný vek učiteľov bude rásť.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1" y="188640"/>
            <a:ext cx="2880320" cy="72008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600" dirty="0" smtClean="0">
                <a:solidFill>
                  <a:schemeClr val="tx1"/>
                </a:solidFill>
              </a:rPr>
              <a:t>Demografia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s://teachingtheology.files.wordpress.com/2013/10/old_teach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5714"/>
          <a:stretch/>
        </p:blipFill>
        <p:spPr bwMode="auto">
          <a:xfrm>
            <a:off x="0" y="-3016"/>
            <a:ext cx="9144000" cy="57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44209" y="404664"/>
            <a:ext cx="2699792" cy="144938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600" dirty="0" smtClean="0">
                <a:solidFill>
                  <a:schemeClr val="tx1"/>
                </a:solidFill>
              </a:rPr>
              <a:t>Demografia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7524" y="5157192"/>
            <a:ext cx="8640960" cy="220338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 smtClean="0">
                <a:solidFill>
                  <a:schemeClr val="tx1"/>
                </a:solidFill>
              </a:rPr>
              <a:t>Vzniká nová etapa aktívneho života (65 – 75 rokov</a:t>
            </a:r>
            <a:r>
              <a:rPr lang="sk-SK" sz="3200" dirty="0">
                <a:solidFill>
                  <a:schemeClr val="tx1"/>
                </a:solidFill>
              </a:rPr>
              <a:t>) </a:t>
            </a:r>
            <a:r>
              <a:rPr lang="sk-SK" sz="3200" dirty="0" smtClean="0">
                <a:solidFill>
                  <a:schemeClr val="tx1"/>
                </a:solidFill>
              </a:rPr>
              <a:t>→ bude k dispozícii veľa seniorov, ktorých by bolo možné využiť vo vzdelávaní.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3"/>
          <a:stretch/>
        </p:blipFill>
        <p:spPr>
          <a:xfrm>
            <a:off x="773832" y="-11752"/>
            <a:ext cx="7668344" cy="493218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02124" y="44183"/>
            <a:ext cx="2699792" cy="144938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600" dirty="0" smtClean="0">
                <a:solidFill>
                  <a:schemeClr val="tx1"/>
                </a:solidFill>
              </a:rPr>
              <a:t>Demografia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5589240"/>
            <a:ext cx="8748464" cy="126876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 smtClean="0">
                <a:solidFill>
                  <a:schemeClr val="tx1"/>
                </a:solidFill>
              </a:rPr>
              <a:t>Mení sa obsah pojmov „práca“, “profesia“, „kvalifikácia“, „pracovisko“...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4"/>
          <a:stretch/>
        </p:blipFill>
        <p:spPr>
          <a:xfrm>
            <a:off x="0" y="0"/>
            <a:ext cx="9144000" cy="536718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5040560" cy="720080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Ekonomika, trh práce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5589240"/>
            <a:ext cx="8748464" cy="126876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>
                <a:solidFill>
                  <a:schemeClr val="tx1"/>
                </a:solidFill>
              </a:rPr>
              <a:t>Nové profesie budú vznikať tempom,</a:t>
            </a:r>
            <a:br>
              <a:rPr lang="sk-SK" sz="3200" dirty="0">
                <a:solidFill>
                  <a:schemeClr val="tx1"/>
                </a:solidFill>
              </a:rPr>
            </a:br>
            <a:r>
              <a:rPr lang="sk-SK" sz="3200" dirty="0">
                <a:solidFill>
                  <a:schemeClr val="tx1"/>
                </a:solidFill>
              </a:rPr>
              <a:t>na ktoré škola nedokáže reagovať.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4"/>
          <a:stretch/>
        </p:blipFill>
        <p:spPr>
          <a:xfrm>
            <a:off x="0" y="0"/>
            <a:ext cx="9144000" cy="536718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5040560" cy="720080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Ekonomika, trh práce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99592" y="6021288"/>
            <a:ext cx="8064896" cy="83671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800" b="1" dirty="0" err="1" smtClean="0">
                <a:latin typeface="+mj-lt"/>
              </a:rPr>
              <a:t>Niels</a:t>
            </a:r>
            <a:r>
              <a:rPr lang="sk-SK" sz="2800" b="1" dirty="0" smtClean="0">
                <a:latin typeface="+mj-lt"/>
              </a:rPr>
              <a:t> </a:t>
            </a:r>
            <a:r>
              <a:rPr lang="sk-SK" sz="2800" b="1" dirty="0" err="1" smtClean="0">
                <a:latin typeface="+mj-lt"/>
              </a:rPr>
              <a:t>Bohr</a:t>
            </a:r>
            <a:r>
              <a:rPr lang="sk-SK" sz="2800" b="1" dirty="0" smtClean="0">
                <a:latin typeface="+mj-lt"/>
              </a:rPr>
              <a:t> (1885 – 1962)</a:t>
            </a:r>
            <a:endParaRPr lang="sk-SK" sz="2800" b="1" dirty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492" y="1779"/>
            <a:ext cx="5358636" cy="490479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600" dirty="0" smtClean="0">
                <a:solidFill>
                  <a:schemeClr val="tx1"/>
                </a:solidFill>
              </a:rPr>
              <a:t>„Predpovedanie 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je veľmi náročné, osobitne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predpovedanie budúcnosti.“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3414419" cy="49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5805264"/>
            <a:ext cx="8748464" cy="86409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>
                <a:solidFill>
                  <a:schemeClr val="tx1"/>
                </a:solidFill>
              </a:rPr>
              <a:t>Bude čoraz menej práce pre málo </a:t>
            </a:r>
            <a:r>
              <a:rPr lang="sk-SK" sz="3200" dirty="0" smtClean="0">
                <a:solidFill>
                  <a:schemeClr val="tx1"/>
                </a:solidFill>
              </a:rPr>
              <a:t>vzdelaných.</a:t>
            </a:r>
            <a:endParaRPr lang="sk-SK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4"/>
          <a:stretch/>
        </p:blipFill>
        <p:spPr>
          <a:xfrm>
            <a:off x="0" y="0"/>
            <a:ext cx="9144000" cy="536718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5040560" cy="720080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Ekonomika, trh práce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768" y="5543671"/>
            <a:ext cx="8748464" cy="86409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>
                <a:solidFill>
                  <a:schemeClr val="tx1"/>
                </a:solidFill>
              </a:rPr>
              <a:t>Informácie a dáta budú </a:t>
            </a:r>
            <a:r>
              <a:rPr lang="sk-SK" sz="3200" dirty="0" smtClean="0">
                <a:solidFill>
                  <a:schemeClr val="tx1"/>
                </a:solidFill>
              </a:rPr>
              <a:t>dostupné každému</a:t>
            </a:r>
            <a:r>
              <a:rPr lang="sk-SK" sz="3200" dirty="0">
                <a:solidFill>
                  <a:schemeClr val="tx1"/>
                </a:solidFill>
              </a:rPr>
              <a:t>, vždy a všade</a:t>
            </a:r>
          </a:p>
        </p:txBody>
      </p:sp>
      <p:pic>
        <p:nvPicPr>
          <p:cNvPr id="8" name="Picture 2" descr="http://www.isiqiri-multi-touch.com/wp-content/uploads/2011/09/animation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5"/>
          <a:stretch/>
        </p:blipFill>
        <p:spPr bwMode="auto">
          <a:xfrm>
            <a:off x="0" y="0"/>
            <a:ext cx="9144000" cy="53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6228184" y="188640"/>
            <a:ext cx="2915816" cy="720080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Technológie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768" y="5543671"/>
            <a:ext cx="8748464" cy="86409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>
                <a:solidFill>
                  <a:schemeClr val="tx1"/>
                </a:solidFill>
              </a:rPr>
              <a:t>Bude rásť počet automatizovaných </a:t>
            </a:r>
            <a:r>
              <a:rPr lang="sk-SK" sz="3200" dirty="0" smtClean="0">
                <a:solidFill>
                  <a:schemeClr val="tx1"/>
                </a:solidFill>
              </a:rPr>
              <a:t>činností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a </a:t>
            </a:r>
            <a:r>
              <a:rPr lang="sk-SK" sz="3200" dirty="0">
                <a:solidFill>
                  <a:schemeClr val="tx1"/>
                </a:solidFill>
              </a:rPr>
              <a:t>profesií (→ čo bude s učiteľmi?)</a:t>
            </a:r>
          </a:p>
        </p:txBody>
      </p:sp>
      <p:pic>
        <p:nvPicPr>
          <p:cNvPr id="8" name="Picture 2" descr="http://www.isiqiri-multi-touch.com/wp-content/uploads/2011/09/animation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5"/>
          <a:stretch/>
        </p:blipFill>
        <p:spPr bwMode="auto">
          <a:xfrm>
            <a:off x="0" y="0"/>
            <a:ext cx="9144000" cy="53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6228184" y="188640"/>
            <a:ext cx="2915816" cy="720080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Technológie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768" y="5543671"/>
            <a:ext cx="8748464" cy="86409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>
                <a:solidFill>
                  <a:schemeClr val="tx1"/>
                </a:solidFill>
              </a:rPr>
              <a:t>Ďalej sa zdokonalia možnosti e-learningu, </a:t>
            </a:r>
            <a:br>
              <a:rPr lang="sk-SK" sz="3200" dirty="0">
                <a:solidFill>
                  <a:schemeClr val="tx1"/>
                </a:solidFill>
              </a:rPr>
            </a:br>
            <a:r>
              <a:rPr lang="sk-SK" sz="3200" dirty="0">
                <a:solidFill>
                  <a:schemeClr val="tx1"/>
                </a:solidFill>
              </a:rPr>
              <a:t>bude pokračovať globalizácia vzdelávania</a:t>
            </a:r>
          </a:p>
        </p:txBody>
      </p:sp>
      <p:pic>
        <p:nvPicPr>
          <p:cNvPr id="8" name="Picture 2" descr="http://www.isiqiri-multi-touch.com/wp-content/uploads/2011/09/animation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5"/>
          <a:stretch/>
        </p:blipFill>
        <p:spPr bwMode="auto">
          <a:xfrm>
            <a:off x="0" y="0"/>
            <a:ext cx="9144000" cy="53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6228184" y="188640"/>
            <a:ext cx="2915816" cy="720080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Technológie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3356" y="5492553"/>
            <a:ext cx="8748464" cy="136544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 smtClean="0">
                <a:solidFill>
                  <a:schemeClr val="tx1"/>
                </a:solidFill>
              </a:rPr>
              <a:t>Budú pribúdať žiaci z iných ako „tradičných“ rodín.</a:t>
            </a:r>
            <a:endParaRPr lang="sk-SK" sz="32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hbfamilyandsupport.ca/images/Family20Crisis20Cente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4"/>
          <a:stretch/>
        </p:blipFill>
        <p:spPr bwMode="auto">
          <a:xfrm>
            <a:off x="-1" y="0"/>
            <a:ext cx="9115179" cy="53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7164288" y="188640"/>
            <a:ext cx="1979712" cy="1449387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Rodina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3356" y="5492553"/>
            <a:ext cx="8748464" cy="136544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>
                <a:solidFill>
                  <a:schemeClr val="tx1"/>
                </a:solidFill>
              </a:rPr>
              <a:t>Rodičia žiakov budú v priemere o 10 rokov starší ako kedysi.</a:t>
            </a:r>
          </a:p>
        </p:txBody>
      </p:sp>
      <p:pic>
        <p:nvPicPr>
          <p:cNvPr id="8" name="Picture 2" descr="http://www.hbfamilyandsupport.ca/images/Family20Crisis20Cente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4"/>
          <a:stretch/>
        </p:blipFill>
        <p:spPr bwMode="auto">
          <a:xfrm>
            <a:off x="-1" y="0"/>
            <a:ext cx="9115179" cy="53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7164288" y="188640"/>
            <a:ext cx="1979712" cy="1449387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Rodina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3356" y="5492553"/>
            <a:ext cx="8748464" cy="136544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>
                <a:solidFill>
                  <a:schemeClr val="tx1"/>
                </a:solidFill>
              </a:rPr>
              <a:t>Budú pribúdať žiaci vyžadujúce </a:t>
            </a:r>
            <a:r>
              <a:rPr lang="sk-SK" sz="3200" dirty="0" smtClean="0">
                <a:solidFill>
                  <a:schemeClr val="tx1"/>
                </a:solidFill>
              </a:rPr>
              <a:t>individuálnu </a:t>
            </a:r>
            <a:r>
              <a:rPr lang="sk-SK" sz="3200" dirty="0">
                <a:solidFill>
                  <a:schemeClr val="tx1"/>
                </a:solidFill>
              </a:rPr>
              <a:t>starostlivosť (ŠVVP, cudzinci...)</a:t>
            </a:r>
          </a:p>
        </p:txBody>
      </p:sp>
      <p:pic>
        <p:nvPicPr>
          <p:cNvPr id="8" name="Picture 2" descr="http://www.hbfamilyandsupport.ca/images/Family20Crisis20Cente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4"/>
          <a:stretch/>
        </p:blipFill>
        <p:spPr bwMode="auto">
          <a:xfrm>
            <a:off x="-1" y="0"/>
            <a:ext cx="9115179" cy="53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7164288" y="188640"/>
            <a:ext cx="1979712" cy="1449387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Rodina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768" y="5661248"/>
            <a:ext cx="8748464" cy="119675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 smtClean="0">
                <a:solidFill>
                  <a:schemeClr val="tx1"/>
                </a:solidFill>
              </a:rPr>
              <a:t>Bude narastať snaha rodičov ovplyvňovať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a „cenzurovať“ obsah </a:t>
            </a:r>
            <a:r>
              <a:rPr lang="sk-SK" sz="3200" dirty="0" smtClean="0">
                <a:solidFill>
                  <a:schemeClr val="tx1"/>
                </a:solidFill>
              </a:rPr>
              <a:t>vzdelávania</a:t>
            </a:r>
            <a:endParaRPr lang="sk-SK" sz="32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638" y="5661248"/>
            <a:ext cx="8748464" cy="112129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 smtClean="0">
                <a:solidFill>
                  <a:schemeClr val="tx1"/>
                </a:solidFill>
              </a:rPr>
              <a:t>Bude </a:t>
            </a:r>
            <a:r>
              <a:rPr lang="sk-SK" sz="3200" dirty="0">
                <a:solidFill>
                  <a:schemeClr val="tx1"/>
                </a:solidFill>
              </a:rPr>
              <a:t>narastať snaha rodičov vyňať svoje dieťa </a:t>
            </a:r>
            <a:r>
              <a:rPr lang="sk-SK" sz="3200" dirty="0" smtClean="0">
                <a:solidFill>
                  <a:schemeClr val="tx1"/>
                </a:solidFill>
              </a:rPr>
              <a:t>z povinného formálneho vzdelávania</a:t>
            </a:r>
            <a:endParaRPr lang="sk-SK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2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0" y="-12396"/>
            <a:ext cx="9144000" cy="55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0049" y="2348880"/>
            <a:ext cx="8748464" cy="450912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Bude rásť tlak na variabilitu, voliteľnosť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a </a:t>
            </a:r>
            <a:r>
              <a:rPr lang="sk-SK" sz="3200" dirty="0" err="1" smtClean="0">
                <a:solidFill>
                  <a:schemeClr val="tx1"/>
                </a:solidFill>
              </a:rPr>
              <a:t>prispôsobiteľnosť</a:t>
            </a:r>
            <a:r>
              <a:rPr lang="sk-SK" sz="3200" dirty="0" smtClean="0">
                <a:solidFill>
                  <a:schemeClr val="tx1"/>
                </a:solidFill>
              </a:rPr>
              <a:t> vzdelávania záujmom, potrebám či hodnotám jednotlivcov.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Bude rásť nedôvera k „neosobným </a:t>
            </a:r>
            <a:r>
              <a:rPr lang="sk-SK" sz="3200" dirty="0" err="1" smtClean="0">
                <a:solidFill>
                  <a:schemeClr val="tx1"/>
                </a:solidFill>
              </a:rPr>
              <a:t>sys</a:t>
            </a:r>
            <a:r>
              <a:rPr lang="sk-SK" sz="3200" dirty="0" smtClean="0">
                <a:solidFill>
                  <a:schemeClr val="tx1"/>
                </a:solidFill>
              </a:rPr>
              <a:t>- </a:t>
            </a:r>
            <a:r>
              <a:rPr lang="sk-SK" sz="3200" dirty="0" err="1" smtClean="0">
                <a:solidFill>
                  <a:schemeClr val="tx1"/>
                </a:solidFill>
              </a:rPr>
              <a:t>témom</a:t>
            </a:r>
            <a:r>
              <a:rPr lang="sk-SK" sz="3200" dirty="0" smtClean="0">
                <a:solidFill>
                  <a:schemeClr val="tx1"/>
                </a:solidFill>
              </a:rPr>
              <a:t>“ a „expertným postupom“ → </a:t>
            </a:r>
            <a:r>
              <a:rPr lang="sk-SK" sz="3200" dirty="0" err="1" smtClean="0">
                <a:solidFill>
                  <a:schemeClr val="tx1"/>
                </a:solidFill>
              </a:rPr>
              <a:t>prí</a:t>
            </a:r>
            <a:r>
              <a:rPr lang="sk-SK" sz="3200" dirty="0" smtClean="0">
                <a:solidFill>
                  <a:schemeClr val="tx1"/>
                </a:solidFill>
              </a:rPr>
              <a:t>- klon k prirodzenosti  (</a:t>
            </a:r>
            <a:r>
              <a:rPr lang="sk-SK" sz="3200" dirty="0" err="1" smtClean="0">
                <a:solidFill>
                  <a:schemeClr val="tx1"/>
                </a:solidFill>
              </a:rPr>
              <a:t>neoromantizmus</a:t>
            </a:r>
            <a:r>
              <a:rPr lang="sk-SK" sz="32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1813" y="424115"/>
            <a:ext cx="8424936" cy="1449568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„Duch doby“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https://hgsrs.files.wordpress.com/2012/11/gh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16" y="122554"/>
            <a:ext cx="1916233" cy="20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99592" y="6021288"/>
            <a:ext cx="8064896" cy="83671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800" b="1" dirty="0" err="1" smtClean="0">
                <a:latin typeface="+mj-lt"/>
              </a:rPr>
              <a:t>Yogi</a:t>
            </a:r>
            <a:r>
              <a:rPr lang="sk-SK" sz="2800" b="1" dirty="0" smtClean="0">
                <a:latin typeface="+mj-lt"/>
              </a:rPr>
              <a:t> </a:t>
            </a:r>
            <a:r>
              <a:rPr lang="sk-SK" sz="2800" b="1" dirty="0" err="1" smtClean="0">
                <a:latin typeface="+mj-lt"/>
              </a:rPr>
              <a:t>Berra</a:t>
            </a:r>
            <a:r>
              <a:rPr lang="sk-SK" sz="2800" b="1" dirty="0" smtClean="0">
                <a:latin typeface="+mj-lt"/>
              </a:rPr>
              <a:t> (1925)</a:t>
            </a:r>
            <a:endParaRPr lang="sk-SK" sz="2800" b="1" dirty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492" y="1779"/>
            <a:ext cx="4878433" cy="490479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600" dirty="0" smtClean="0">
                <a:solidFill>
                  <a:schemeClr val="tx1"/>
                </a:solidFill>
              </a:rPr>
              <a:t>„Teoreticky by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medzi teóriou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a praxou nemal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byť rozdiel.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Prakticky je.“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yogiberramuseum.org/wp-content/uploads/2014/01/yogi_slide_4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0" r="24951"/>
          <a:stretch/>
        </p:blipFill>
        <p:spPr bwMode="auto">
          <a:xfrm>
            <a:off x="5243925" y="1778"/>
            <a:ext cx="3910339" cy="49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251916" y="647616"/>
            <a:ext cx="8424862" cy="1449387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Čítajte!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pic>
        <p:nvPicPr>
          <p:cNvPr id="16" name="Picture 10" descr="http://www.pknihy.cz/cze/system/img/stuff/0032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1822" r="6070" b="4370"/>
          <a:stretch/>
        </p:blipFill>
        <p:spPr bwMode="auto">
          <a:xfrm>
            <a:off x="2373969" y="277001"/>
            <a:ext cx="2090378" cy="308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academia.cz/img/knihy/obalky1/lrg/svet-je-ploch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/>
          <a:stretch/>
        </p:blipFill>
        <p:spPr bwMode="auto">
          <a:xfrm>
            <a:off x="7024356" y="273986"/>
            <a:ext cx="2126250" cy="309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prah.cz/300-897-thickbox_leointe/co-s-nami-bude-vodicka-mila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r="13061"/>
          <a:stretch/>
        </p:blipFill>
        <p:spPr bwMode="auto">
          <a:xfrm>
            <a:off x="4602899" y="279298"/>
            <a:ext cx="2282904" cy="30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2858224" cy="3024337"/>
          </a:xfrm>
          <a:prstGeom prst="rect">
            <a:avLst/>
          </a:prstGeom>
        </p:spPr>
      </p:pic>
      <p:pic>
        <p:nvPicPr>
          <p:cNvPr id="20" name="Picture 8" descr="http://www.academia.cz/img/knihy/obalky1/lrg/spolecnost-nasi-dob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16" y="3572200"/>
            <a:ext cx="2098484" cy="298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data.bux.cz/book/023/664/0236646/larg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r="5689"/>
          <a:stretch/>
        </p:blipFill>
        <p:spPr bwMode="auto">
          <a:xfrm>
            <a:off x="4602899" y="3579295"/>
            <a:ext cx="2295006" cy="30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obalky.kosmas.cz/ArticleCovers/153105_big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r="4332"/>
          <a:stretch/>
        </p:blipFill>
        <p:spPr bwMode="auto">
          <a:xfrm>
            <a:off x="2483588" y="3572200"/>
            <a:ext cx="1980759" cy="311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26522" y="4437112"/>
            <a:ext cx="6511644" cy="1944216"/>
          </a:xfrm>
          <a:prstGeom prst="rect">
            <a:avLst/>
          </a:prstGeom>
          <a:solidFill>
            <a:schemeClr val="tx1"/>
          </a:solidFill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/>
            <a:r>
              <a:rPr lang="sk-SK" sz="3600" dirty="0" smtClean="0">
                <a:solidFill>
                  <a:schemeClr val="bg1"/>
                </a:solidFill>
              </a:rPr>
              <a:t>Pýtajte sa:</a:t>
            </a:r>
          </a:p>
          <a:p>
            <a:pPr lvl="0" algn="ctr"/>
            <a:r>
              <a:rPr lang="sk-SK" sz="3600" dirty="0" smtClean="0">
                <a:solidFill>
                  <a:schemeClr val="bg1"/>
                </a:solidFill>
              </a:rPr>
              <a:t>Čo to znamená pre školu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	a pre vzdelávanie?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1779"/>
            <a:ext cx="4878433" cy="490479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 smtClean="0">
                <a:solidFill>
                  <a:schemeClr val="tx1"/>
                </a:solidFill>
              </a:rPr>
              <a:t>„Ak sa školy nezačnú vážne zamýšľať nad svojou budúcnosťou, možno žiadna nebude.“</a:t>
            </a:r>
          </a:p>
          <a:p>
            <a:endParaRPr lang="sk-SK" sz="3600" dirty="0" smtClean="0">
              <a:solidFill>
                <a:schemeClr val="tx1"/>
              </a:solidFill>
            </a:endParaRPr>
          </a:p>
          <a:p>
            <a:pPr algn="r"/>
            <a:r>
              <a:rPr lang="sk-SK" sz="2800" i="1" dirty="0" smtClean="0">
                <a:solidFill>
                  <a:schemeClr val="tx1"/>
                </a:solidFill>
              </a:rPr>
              <a:t>(prednáška v roku 2011)</a:t>
            </a:r>
            <a:endParaRPr lang="sk-SK" sz="1800" i="1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35038"/>
          <a:stretch/>
        </p:blipFill>
        <p:spPr>
          <a:xfrm>
            <a:off x="5330603" y="0"/>
            <a:ext cx="3823850" cy="49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060848"/>
            <a:ext cx="7526337" cy="2359348"/>
          </a:xfrm>
        </p:spPr>
        <p:txBody>
          <a:bodyPr anchor="t" anchorCtr="0"/>
          <a:lstStyle/>
          <a:p>
            <a:pPr algn="ctr"/>
            <a:r>
              <a:rPr lang="sk-SK" sz="4400" dirty="0" smtClean="0">
                <a:solidFill>
                  <a:schemeClr val="tx1"/>
                </a:solidFill>
              </a:rPr>
              <a:t>Ďakujem za pozornosť.</a:t>
            </a:r>
            <a:endParaRPr lang="sk-SK" sz="32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71800" y="5724270"/>
            <a:ext cx="6188211" cy="105273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b="1" kern="1200" cap="none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 smtClean="0">
                <a:solidFill>
                  <a:schemeClr val="tx1"/>
                </a:solidFill>
              </a:rPr>
              <a:t>Burjan@casopisdobraskola.sk</a:t>
            </a:r>
            <a:endParaRPr lang="sk-SK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7788" y="2272379"/>
            <a:ext cx="8748464" cy="429309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chemeClr val="tx1"/>
                </a:solidFill>
              </a:rPr>
              <a:t>Dnešní deviataci budú v </a:t>
            </a:r>
            <a:r>
              <a:rPr lang="sk-SK" sz="3600" dirty="0" err="1" smtClean="0">
                <a:solidFill>
                  <a:schemeClr val="tx1"/>
                </a:solidFill>
              </a:rPr>
              <a:t>produk-tívnom</a:t>
            </a:r>
            <a:r>
              <a:rPr lang="sk-SK" sz="3600" dirty="0" smtClean="0">
                <a:solidFill>
                  <a:schemeClr val="tx1"/>
                </a:solidFill>
              </a:rPr>
              <a:t> živote zhruba o 25 rokov (budú mať 40 rokov).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chemeClr val="tx1"/>
                </a:solidFill>
              </a:rPr>
              <a:t>2015 + 25 = 2040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>
                <a:solidFill>
                  <a:schemeClr val="tx1"/>
                </a:solidFill>
              </a:rPr>
              <a:t>2015 </a:t>
            </a:r>
            <a:r>
              <a:rPr lang="sk-SK" sz="3600" dirty="0" smtClean="0">
                <a:solidFill>
                  <a:schemeClr val="tx1"/>
                </a:solidFill>
              </a:rPr>
              <a:t>– </a:t>
            </a:r>
            <a:r>
              <a:rPr lang="sk-SK" sz="3600" dirty="0">
                <a:solidFill>
                  <a:schemeClr val="tx1"/>
                </a:solidFill>
              </a:rPr>
              <a:t>25 = </a:t>
            </a:r>
            <a:r>
              <a:rPr lang="sk-SK" sz="3600" dirty="0" smtClean="0">
                <a:solidFill>
                  <a:schemeClr val="tx1"/>
                </a:solidFill>
              </a:rPr>
              <a:t>1990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solidFill>
                  <a:schemeClr val="tx1"/>
                </a:solidFill>
              </a:rPr>
              <a:t>Čo sme </a:t>
            </a:r>
            <a:r>
              <a:rPr lang="sk-SK" sz="3600" dirty="0">
                <a:solidFill>
                  <a:schemeClr val="tx1"/>
                </a:solidFill>
              </a:rPr>
              <a:t>v roku 1990 vedeli / nevedeli</a:t>
            </a:r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o dnešnom svete a vzdelávaní?</a:t>
            </a:r>
            <a:endParaRPr lang="sk-SK" sz="3600" dirty="0">
              <a:solidFill>
                <a:schemeClr val="tx1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3600" dirty="0" smtClean="0">
              <a:solidFill>
                <a:schemeClr val="tx1"/>
              </a:solidFill>
            </a:endParaRPr>
          </a:p>
          <a:p>
            <a:endParaRPr lang="sk-SK" sz="3600" dirty="0" smtClean="0">
              <a:solidFill>
                <a:schemeClr val="accent5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3600" i="1" dirty="0" smtClean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404243"/>
            <a:ext cx="8424936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Pozrime sa do minulosti,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ako vieme predpovedať budúcnosť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7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" y="1196752"/>
            <a:ext cx="4063371" cy="864096"/>
          </a:xfrm>
          <a:prstGeom prst="rect">
            <a:avLst/>
          </a:prstGeom>
          <a:solidFill>
            <a:schemeClr val="tx1"/>
          </a:solidFill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sk-SK" sz="3600" dirty="0" smtClean="0">
                <a:solidFill>
                  <a:schemeClr val="bg1"/>
                </a:solidFill>
              </a:rPr>
              <a:t>	Čo je to trend?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pic>
        <p:nvPicPr>
          <p:cNvPr id="2" name="Picture 1" descr="Graf počtu žiakov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5216" r="26375" b="6955"/>
          <a:stretch/>
        </p:blipFill>
        <p:spPr>
          <a:xfrm>
            <a:off x="107504" y="620688"/>
            <a:ext cx="886113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pic>
        <p:nvPicPr>
          <p:cNvPr id="3" name="Picture 2" descr="Pevný internet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2608" r="18500" b="6955"/>
          <a:stretch/>
        </p:blipFill>
        <p:spPr>
          <a:xfrm>
            <a:off x="179512" y="476672"/>
            <a:ext cx="8775253" cy="57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2564904"/>
            <a:ext cx="8748464" cy="429309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„Klesá dôvera vo formálne autority.“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3200" dirty="0" smtClean="0">
              <a:solidFill>
                <a:schemeClr val="tx1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„Klesá motivácia žiakov učiť sa.“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3200" dirty="0" smtClean="0">
              <a:solidFill>
                <a:schemeClr val="tx1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„Narastá snaha rodičov zasahovať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do obsahu vzdelávania.“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1813" y="424115"/>
            <a:ext cx="8424936" cy="1449568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Zle kvantifikovateľné trendy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7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" y="1196752"/>
            <a:ext cx="6511644" cy="864096"/>
          </a:xfrm>
          <a:prstGeom prst="rect">
            <a:avLst/>
          </a:prstGeom>
          <a:solidFill>
            <a:schemeClr val="tx1"/>
          </a:solidFill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sk-SK" sz="3600" dirty="0" smtClean="0">
                <a:solidFill>
                  <a:schemeClr val="bg1"/>
                </a:solidFill>
              </a:rPr>
              <a:t>	Načo sa zaoberať trendmi?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otable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9999"/>
      </a:accent1>
      <a:accent2>
        <a:srgbClr val="00CCCC"/>
      </a:accent2>
      <a:accent3>
        <a:srgbClr val="FFC000"/>
      </a:accent3>
      <a:accent4>
        <a:srgbClr val="FFC000"/>
      </a:accent4>
      <a:accent5>
        <a:srgbClr val="FFFF00"/>
      </a:accent5>
      <a:accent6>
        <a:srgbClr val="FFFF00"/>
      </a:accent6>
      <a:hlink>
        <a:srgbClr val="8F8F8F"/>
      </a:hlink>
      <a:folHlink>
        <a:srgbClr val="A5A5A5"/>
      </a:folHlink>
    </a:clrScheme>
    <a:fontScheme name="Moje prezentačné fonty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2425</TotalTime>
  <Words>388</Words>
  <Application>Microsoft Office PowerPoint</Application>
  <PresentationFormat>On-screen Show (4:3)</PresentationFormat>
  <Paragraphs>106</Paragraphs>
  <Slides>33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</vt:lpstr>
      <vt:lpstr>Trebuchet MS</vt:lpstr>
      <vt:lpstr>Wingdings 2</vt:lpstr>
      <vt:lpstr>Quotable</vt:lpstr>
      <vt:lpstr>PowerPoint Presentation</vt:lpstr>
      <vt:lpstr>PowerPoint Presentation</vt:lpstr>
      <vt:lpstr>PowerPoint Presentation</vt:lpstr>
      <vt:lpstr>Pozrime sa do minulosti, ako vieme predpovedať budúcnosť</vt:lpstr>
      <vt:lpstr>PowerPoint Presentation</vt:lpstr>
      <vt:lpstr>PowerPoint Presentation</vt:lpstr>
      <vt:lpstr>PowerPoint Presentation</vt:lpstr>
      <vt:lpstr>Zle kvantifikovateľné trendy</vt:lpstr>
      <vt:lpstr>PowerPoint Presentation</vt:lpstr>
      <vt:lpstr>Čo môžeme robiť s trendami?</vt:lpstr>
      <vt:lpstr>PowerPoint Presentation</vt:lpstr>
      <vt:lpstr>PowerPoint Presentation</vt:lpstr>
      <vt:lpstr>PowerPoint Presentation</vt:lpstr>
      <vt:lpstr>PowerPoint Presentation</vt:lpstr>
      <vt:lpstr>Demografia</vt:lpstr>
      <vt:lpstr>PowerPoint Presentation</vt:lpstr>
      <vt:lpstr>PowerPoint Presentation</vt:lpstr>
      <vt:lpstr>Ekonomika, trh práce</vt:lpstr>
      <vt:lpstr>Ekonomika, trh práce</vt:lpstr>
      <vt:lpstr>Ekonomika, trh práce</vt:lpstr>
      <vt:lpstr>Technológie</vt:lpstr>
      <vt:lpstr>Technológie</vt:lpstr>
      <vt:lpstr>Technológie</vt:lpstr>
      <vt:lpstr>Rodina</vt:lpstr>
      <vt:lpstr>Rodina</vt:lpstr>
      <vt:lpstr>Rodina</vt:lpstr>
      <vt:lpstr>PowerPoint Presentation</vt:lpstr>
      <vt:lpstr>PowerPoint Presentation</vt:lpstr>
      <vt:lpstr>„Duch doby“</vt:lpstr>
      <vt:lpstr>Čítajte!</vt:lpstr>
      <vt:lpstr>PowerPoint Presentation</vt:lpstr>
      <vt:lpstr>PowerPoint Presentation</vt:lpstr>
      <vt:lpstr>Ďakujem za pozornosť.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Bubus</dc:creator>
  <cp:lastModifiedBy>Vladimír Burjan</cp:lastModifiedBy>
  <cp:revision>1715</cp:revision>
  <cp:lastPrinted>2015-04-22T08:38:38Z</cp:lastPrinted>
  <dcterms:created xsi:type="dcterms:W3CDTF">2013-11-24T11:25:44Z</dcterms:created>
  <dcterms:modified xsi:type="dcterms:W3CDTF">2015-05-28T13:53:22Z</dcterms:modified>
</cp:coreProperties>
</file>