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50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</p:sldIdLst>
  <p:sldSz cx="13004800" cy="9753600"/>
  <p:notesSz cx="6858000" cy="9144000"/>
  <p:defaultTextStyle>
    <a:lvl1pPr algn="ctr" defTabSz="584200">
      <a:defRPr sz="3600">
        <a:latin typeface="+mn-lt"/>
        <a:ea typeface="+mn-ea"/>
        <a:cs typeface="+mn-cs"/>
        <a:sym typeface="Helvetica Light"/>
      </a:defRPr>
    </a:lvl1pPr>
    <a:lvl2pPr indent="228600" algn="ctr" defTabSz="584200">
      <a:defRPr sz="3600">
        <a:latin typeface="+mn-lt"/>
        <a:ea typeface="+mn-ea"/>
        <a:cs typeface="+mn-cs"/>
        <a:sym typeface="Helvetica Light"/>
      </a:defRPr>
    </a:lvl2pPr>
    <a:lvl3pPr indent="457200" algn="ctr" defTabSz="584200">
      <a:defRPr sz="3600">
        <a:latin typeface="+mn-lt"/>
        <a:ea typeface="+mn-ea"/>
        <a:cs typeface="+mn-cs"/>
        <a:sym typeface="Helvetica Light"/>
      </a:defRPr>
    </a:lvl3pPr>
    <a:lvl4pPr indent="685800" algn="ctr" defTabSz="584200">
      <a:defRPr sz="3600">
        <a:latin typeface="+mn-lt"/>
        <a:ea typeface="+mn-ea"/>
        <a:cs typeface="+mn-cs"/>
        <a:sym typeface="Helvetica Light"/>
      </a:defRPr>
    </a:lvl4pPr>
    <a:lvl5pPr indent="914400" algn="ctr" defTabSz="584200">
      <a:defRPr sz="3600">
        <a:latin typeface="+mn-lt"/>
        <a:ea typeface="+mn-ea"/>
        <a:cs typeface="+mn-cs"/>
        <a:sym typeface="Helvetica Light"/>
      </a:defRPr>
    </a:lvl5pPr>
    <a:lvl6pPr indent="1143000" algn="ctr" defTabSz="584200">
      <a:defRPr sz="3600">
        <a:latin typeface="+mn-lt"/>
        <a:ea typeface="+mn-ea"/>
        <a:cs typeface="+mn-cs"/>
        <a:sym typeface="Helvetica Light"/>
      </a:defRPr>
    </a:lvl6pPr>
    <a:lvl7pPr indent="1371600" algn="ctr" defTabSz="584200">
      <a:defRPr sz="3600">
        <a:latin typeface="+mn-lt"/>
        <a:ea typeface="+mn-ea"/>
        <a:cs typeface="+mn-cs"/>
        <a:sym typeface="Helvetica Light"/>
      </a:defRPr>
    </a:lvl7pPr>
    <a:lvl8pPr indent="1600200" algn="ctr" defTabSz="584200">
      <a:defRPr sz="3600">
        <a:latin typeface="+mn-lt"/>
        <a:ea typeface="+mn-ea"/>
        <a:cs typeface="+mn-cs"/>
        <a:sym typeface="Helvetica Light"/>
      </a:defRPr>
    </a:lvl8pPr>
    <a:lvl9pPr indent="1828800" algn="ctr" defTabSz="584200">
      <a:defRPr sz="3600">
        <a:latin typeface="+mn-lt"/>
        <a:ea typeface="+mn-ea"/>
        <a:cs typeface="+mn-cs"/>
        <a:sym typeface="Helvetica Light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365C0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5AC831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00882B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E6E3D7"/>
          </a:solidFill>
        </a:fill>
      </a:tcStyle>
    </a:wholeTbl>
    <a:band2H>
      <a:tcTxStyle/>
      <a:tcStyle>
        <a:tcBdr/>
        <a:fill>
          <a:solidFill>
            <a:srgbClr val="C3C2C2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09C99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CE5E6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D0D1D2"/>
          </a:solidFill>
        </a:fill>
      </a:tcStyle>
    </a:wholeTbl>
    <a:band2H>
      <a:tcTxStyle/>
      <a:tcStyle>
        <a:tcBdr/>
        <a:fill>
          <a:solidFill>
            <a:srgbClr val="DEDEDF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761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09398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67C85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6" d="100"/>
          <a:sy n="66" d="100"/>
        </p:scale>
        <p:origin x="1118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30" name="Shape 30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</p:spTree>
    <p:extLst>
      <p:ext uri="{BB962C8B-B14F-4D97-AF65-F5344CB8AC3E}">
        <p14:creationId xmlns:p14="http://schemas.microsoft.com/office/powerpoint/2010/main" val="1024236239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>
      <a:lnSpc>
        <a:spcPct val="125000"/>
      </a:lnSpc>
      <a:defRPr sz="2400">
        <a:latin typeface="Avenir Book"/>
        <a:ea typeface="Avenir Book"/>
        <a:cs typeface="Avenir Book"/>
        <a:sym typeface="Avenir Book"/>
      </a:defRPr>
    </a:lvl1pPr>
    <a:lvl2pPr indent="228600" defTabSz="457200">
      <a:lnSpc>
        <a:spcPct val="125000"/>
      </a:lnSpc>
      <a:defRPr sz="2400">
        <a:latin typeface="Avenir Book"/>
        <a:ea typeface="Avenir Book"/>
        <a:cs typeface="Avenir Book"/>
        <a:sym typeface="Avenir Book"/>
      </a:defRPr>
    </a:lvl2pPr>
    <a:lvl3pPr indent="457200" defTabSz="457200">
      <a:lnSpc>
        <a:spcPct val="125000"/>
      </a:lnSpc>
      <a:defRPr sz="2400">
        <a:latin typeface="Avenir Book"/>
        <a:ea typeface="Avenir Book"/>
        <a:cs typeface="Avenir Book"/>
        <a:sym typeface="Avenir Book"/>
      </a:defRPr>
    </a:lvl3pPr>
    <a:lvl4pPr indent="685800" defTabSz="457200">
      <a:lnSpc>
        <a:spcPct val="125000"/>
      </a:lnSpc>
      <a:defRPr sz="2400">
        <a:latin typeface="Avenir Book"/>
        <a:ea typeface="Avenir Book"/>
        <a:cs typeface="Avenir Book"/>
        <a:sym typeface="Avenir Book"/>
      </a:defRPr>
    </a:lvl4pPr>
    <a:lvl5pPr indent="914400" defTabSz="457200">
      <a:lnSpc>
        <a:spcPct val="125000"/>
      </a:lnSpc>
      <a:defRPr sz="2400">
        <a:latin typeface="Avenir Book"/>
        <a:ea typeface="Avenir Book"/>
        <a:cs typeface="Avenir Book"/>
        <a:sym typeface="Avenir Book"/>
      </a:defRPr>
    </a:lvl5pPr>
    <a:lvl6pPr indent="1143000" defTabSz="457200">
      <a:lnSpc>
        <a:spcPct val="125000"/>
      </a:lnSpc>
      <a:defRPr sz="2400">
        <a:latin typeface="Avenir Book"/>
        <a:ea typeface="Avenir Book"/>
        <a:cs typeface="Avenir Book"/>
        <a:sym typeface="Avenir Book"/>
      </a:defRPr>
    </a:lvl6pPr>
    <a:lvl7pPr indent="1371600" defTabSz="457200">
      <a:lnSpc>
        <a:spcPct val="125000"/>
      </a:lnSpc>
      <a:defRPr sz="2400">
        <a:latin typeface="Avenir Book"/>
        <a:ea typeface="Avenir Book"/>
        <a:cs typeface="Avenir Book"/>
        <a:sym typeface="Avenir Book"/>
      </a:defRPr>
    </a:lvl7pPr>
    <a:lvl8pPr indent="1600200" defTabSz="457200">
      <a:lnSpc>
        <a:spcPct val="125000"/>
      </a:lnSpc>
      <a:defRPr sz="2400">
        <a:latin typeface="Avenir Book"/>
        <a:ea typeface="Avenir Book"/>
        <a:cs typeface="Avenir Book"/>
        <a:sym typeface="Avenir Book"/>
      </a:defRPr>
    </a:lvl8pPr>
    <a:lvl9pPr indent="1828800" defTabSz="457200">
      <a:lnSpc>
        <a:spcPct val="125000"/>
      </a:lnSpc>
      <a:defRPr sz="2400">
        <a:latin typeface="Avenir Book"/>
        <a:ea typeface="Avenir Book"/>
        <a:cs typeface="Avenir Book"/>
        <a:sym typeface="Avenir Book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Nadpis a pod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5"/>
          <p:cNvSpPr>
            <a:spLocks noGrp="1"/>
          </p:cNvSpPr>
          <p:nvPr>
            <p:ph type="title"/>
          </p:nvPr>
        </p:nvSpPr>
        <p:spPr>
          <a:xfrm>
            <a:off x="1270000" y="1638300"/>
            <a:ext cx="10464800" cy="3302000"/>
          </a:xfrm>
          <a:prstGeom prst="rect">
            <a:avLst/>
          </a:prstGeom>
        </p:spPr>
        <p:txBody>
          <a:bodyPr anchor="b"/>
          <a:lstStyle/>
          <a:p>
            <a:pPr lvl="0">
              <a:defRPr sz="1800"/>
            </a:pPr>
            <a:r>
              <a:rPr sz="8000"/>
              <a:t>Title Text</a:t>
            </a:r>
          </a:p>
        </p:txBody>
      </p:sp>
      <p:sp>
        <p:nvSpPr>
          <p:cNvPr id="6" name="Shape 6"/>
          <p:cNvSpPr>
            <a:spLocks noGrp="1"/>
          </p:cNvSpPr>
          <p:nvPr>
            <p:ph type="body" idx="1"/>
          </p:nvPr>
        </p:nvSpPr>
        <p:spPr>
          <a:xfrm>
            <a:off x="1270000" y="50292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228600" algn="ctr">
              <a:spcBef>
                <a:spcPts val="0"/>
              </a:spcBef>
              <a:buSzTx/>
              <a:buNone/>
              <a:defRPr sz="3200"/>
            </a:lvl2pPr>
            <a:lvl3pPr marL="0" indent="457200" algn="ctr">
              <a:spcBef>
                <a:spcPts val="0"/>
              </a:spcBef>
              <a:buSzTx/>
              <a:buNone/>
              <a:defRPr sz="3200"/>
            </a:lvl3pPr>
            <a:lvl4pPr marL="0" indent="685800" algn="ctr">
              <a:spcBef>
                <a:spcPts val="0"/>
              </a:spcBef>
              <a:buSzTx/>
              <a:buNone/>
              <a:defRPr sz="3200"/>
            </a:lvl4pPr>
            <a:lvl5pPr marL="0" indent="914400" algn="ctr">
              <a:spcBef>
                <a:spcPts val="0"/>
              </a:spcBef>
              <a:buSzTx/>
              <a:buNone/>
              <a:defRPr sz="3200"/>
            </a:lvl5pPr>
          </a:lstStyle>
          <a:p>
            <a:pPr lvl="0">
              <a:defRPr sz="1800"/>
            </a:pPr>
            <a:r>
              <a:rPr sz="3200"/>
              <a:t>Body Level One</a:t>
            </a:r>
          </a:p>
          <a:p>
            <a:pPr lvl="1">
              <a:defRPr sz="1800"/>
            </a:pPr>
            <a:r>
              <a:rPr sz="3200"/>
              <a:t>Body Level Two</a:t>
            </a:r>
          </a:p>
          <a:p>
            <a:pPr lvl="2">
              <a:defRPr sz="1800"/>
            </a:pPr>
            <a:r>
              <a:rPr sz="3200"/>
              <a:t>Body Level Three</a:t>
            </a:r>
          </a:p>
          <a:p>
            <a:pPr lvl="3">
              <a:defRPr sz="1800"/>
            </a:pPr>
            <a:r>
              <a:rPr sz="3200"/>
              <a:t>Body Level Four</a:t>
            </a:r>
          </a:p>
          <a:p>
            <a:pPr lvl="4">
              <a:defRPr sz="1800"/>
            </a:pPr>
            <a:r>
              <a:rPr sz="3200"/>
              <a:t>Body Level Five</a:t>
            </a:r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itác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rázd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ka - vodorov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8"/>
          <p:cNvSpPr>
            <a:spLocks noGrp="1"/>
          </p:cNvSpPr>
          <p:nvPr>
            <p:ph type="title"/>
          </p:nvPr>
        </p:nvSpPr>
        <p:spPr>
          <a:xfrm>
            <a:off x="1270000" y="6718300"/>
            <a:ext cx="10464800" cy="1422400"/>
          </a:xfrm>
          <a:prstGeom prst="rect">
            <a:avLst/>
          </a:prstGeom>
        </p:spPr>
        <p:txBody>
          <a:bodyPr anchor="b"/>
          <a:lstStyle/>
          <a:p>
            <a:pPr lvl="0">
              <a:defRPr sz="1800"/>
            </a:pPr>
            <a:r>
              <a:rPr sz="8000"/>
              <a:t>Title Text</a:t>
            </a:r>
          </a:p>
        </p:txBody>
      </p:sp>
      <p:sp>
        <p:nvSpPr>
          <p:cNvPr id="9" name="Shape 9"/>
          <p:cNvSpPr>
            <a:spLocks noGrp="1"/>
          </p:cNvSpPr>
          <p:nvPr>
            <p:ph type="body" idx="1"/>
          </p:nvPr>
        </p:nvSpPr>
        <p:spPr>
          <a:xfrm>
            <a:off x="1270000" y="81915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228600" algn="ctr">
              <a:spcBef>
                <a:spcPts val="0"/>
              </a:spcBef>
              <a:buSzTx/>
              <a:buNone/>
              <a:defRPr sz="3200"/>
            </a:lvl2pPr>
            <a:lvl3pPr marL="0" indent="457200" algn="ctr">
              <a:spcBef>
                <a:spcPts val="0"/>
              </a:spcBef>
              <a:buSzTx/>
              <a:buNone/>
              <a:defRPr sz="3200"/>
            </a:lvl3pPr>
            <a:lvl4pPr marL="0" indent="685800" algn="ctr">
              <a:spcBef>
                <a:spcPts val="0"/>
              </a:spcBef>
              <a:buSzTx/>
              <a:buNone/>
              <a:defRPr sz="3200"/>
            </a:lvl4pPr>
            <a:lvl5pPr marL="0" indent="914400" algn="ctr">
              <a:spcBef>
                <a:spcPts val="0"/>
              </a:spcBef>
              <a:buSzTx/>
              <a:buNone/>
              <a:defRPr sz="3200"/>
            </a:lvl5pPr>
          </a:lstStyle>
          <a:p>
            <a:pPr lvl="0">
              <a:defRPr sz="1800"/>
            </a:pPr>
            <a:r>
              <a:rPr sz="3200"/>
              <a:t>Body Level One</a:t>
            </a:r>
          </a:p>
          <a:p>
            <a:pPr lvl="1">
              <a:defRPr sz="1800"/>
            </a:pPr>
            <a:r>
              <a:rPr sz="3200"/>
              <a:t>Body Level Two</a:t>
            </a:r>
          </a:p>
          <a:p>
            <a:pPr lvl="2">
              <a:defRPr sz="1800"/>
            </a:pPr>
            <a:r>
              <a:rPr sz="3200"/>
              <a:t>Body Level Three</a:t>
            </a:r>
          </a:p>
          <a:p>
            <a:pPr lvl="3">
              <a:defRPr sz="1800"/>
            </a:pPr>
            <a:r>
              <a:rPr sz="3200"/>
              <a:t>Body Level Four</a:t>
            </a:r>
          </a:p>
          <a:p>
            <a:pPr lvl="4">
              <a:defRPr sz="1800"/>
            </a:pPr>
            <a:r>
              <a:rPr sz="3200"/>
              <a:t>Body Level Five</a:t>
            </a:r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Názov – St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>
            <a:spLocks noGrp="1"/>
          </p:cNvSpPr>
          <p:nvPr>
            <p:ph type="title"/>
          </p:nvPr>
        </p:nvSpPr>
        <p:spPr>
          <a:xfrm>
            <a:off x="1270000" y="3225800"/>
            <a:ext cx="10464800" cy="3302000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8000"/>
              <a:t>Title Text</a:t>
            </a:r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ka - zvis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hape 13"/>
          <p:cNvSpPr>
            <a:spLocks noGrp="1"/>
          </p:cNvSpPr>
          <p:nvPr>
            <p:ph type="title"/>
          </p:nvPr>
        </p:nvSpPr>
        <p:spPr>
          <a:xfrm>
            <a:off x="952500" y="635000"/>
            <a:ext cx="5334000" cy="3987800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pPr lvl="0">
              <a:defRPr sz="1800"/>
            </a:pPr>
            <a:r>
              <a:rPr sz="6000"/>
              <a:t>Title Text</a:t>
            </a:r>
          </a:p>
        </p:txBody>
      </p:sp>
      <p:sp>
        <p:nvSpPr>
          <p:cNvPr id="14" name="Shape 14"/>
          <p:cNvSpPr>
            <a:spLocks noGrp="1"/>
          </p:cNvSpPr>
          <p:nvPr>
            <p:ph type="body" idx="1"/>
          </p:nvPr>
        </p:nvSpPr>
        <p:spPr>
          <a:xfrm>
            <a:off x="952500" y="4762500"/>
            <a:ext cx="5334000" cy="41021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228600" algn="ctr">
              <a:spcBef>
                <a:spcPts val="0"/>
              </a:spcBef>
              <a:buSzTx/>
              <a:buNone/>
              <a:defRPr sz="3200"/>
            </a:lvl2pPr>
            <a:lvl3pPr marL="0" indent="457200" algn="ctr">
              <a:spcBef>
                <a:spcPts val="0"/>
              </a:spcBef>
              <a:buSzTx/>
              <a:buNone/>
              <a:defRPr sz="3200"/>
            </a:lvl3pPr>
            <a:lvl4pPr marL="0" indent="685800" algn="ctr">
              <a:spcBef>
                <a:spcPts val="0"/>
              </a:spcBef>
              <a:buSzTx/>
              <a:buNone/>
              <a:defRPr sz="3200"/>
            </a:lvl4pPr>
            <a:lvl5pPr marL="0" indent="914400" algn="ctr">
              <a:spcBef>
                <a:spcPts val="0"/>
              </a:spcBef>
              <a:buSzTx/>
              <a:buNone/>
              <a:defRPr sz="3200"/>
            </a:lvl5pPr>
          </a:lstStyle>
          <a:p>
            <a:pPr lvl="0">
              <a:defRPr sz="1800"/>
            </a:pPr>
            <a:r>
              <a:rPr sz="3200"/>
              <a:t>Body Level One</a:t>
            </a:r>
          </a:p>
          <a:p>
            <a:pPr lvl="1">
              <a:defRPr sz="1800"/>
            </a:pPr>
            <a:r>
              <a:rPr sz="3200"/>
              <a:t>Body Level Two</a:t>
            </a:r>
          </a:p>
          <a:p>
            <a:pPr lvl="2">
              <a:defRPr sz="1800"/>
            </a:pPr>
            <a:r>
              <a:rPr sz="3200"/>
              <a:t>Body Level Three</a:t>
            </a:r>
          </a:p>
          <a:p>
            <a:pPr lvl="3">
              <a:defRPr sz="1800"/>
            </a:pPr>
            <a:r>
              <a:rPr sz="3200"/>
              <a:t>Body Level Four</a:t>
            </a:r>
          </a:p>
          <a:p>
            <a:pPr lvl="4">
              <a:defRPr sz="1800"/>
            </a:pPr>
            <a:r>
              <a:rPr sz="3200"/>
              <a:t>Body Level Five</a:t>
            </a:r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Názov - ho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1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8000"/>
              <a:t>Title Text</a:t>
            </a:r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Názov a odrážk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hape 1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8000"/>
              <a:t>Title Text</a:t>
            </a:r>
          </a:p>
        </p:txBody>
      </p:sp>
      <p:sp>
        <p:nvSpPr>
          <p:cNvPr id="19" name="Shape 19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3600"/>
              <a:t>Body Level One</a:t>
            </a:r>
          </a:p>
          <a:p>
            <a:pPr lvl="1">
              <a:defRPr sz="1800"/>
            </a:pPr>
            <a:r>
              <a:rPr sz="3600"/>
              <a:t>Body Level Two</a:t>
            </a:r>
          </a:p>
          <a:p>
            <a:pPr lvl="2">
              <a:defRPr sz="1800"/>
            </a:pPr>
            <a:r>
              <a:rPr sz="3600"/>
              <a:t>Body Level Three</a:t>
            </a:r>
          </a:p>
          <a:p>
            <a:pPr lvl="3">
              <a:defRPr sz="1800"/>
            </a:pPr>
            <a:r>
              <a:rPr sz="3600"/>
              <a:t>Body Level Four</a:t>
            </a:r>
          </a:p>
          <a:p>
            <a:pPr lvl="4">
              <a:defRPr sz="1800"/>
            </a:pPr>
            <a:r>
              <a:rPr sz="3600"/>
              <a:t>Body Level Five</a:t>
            </a:r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Názov, odrážky a fot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8000"/>
              <a:t>Title Text</a:t>
            </a:r>
          </a:p>
        </p:txBody>
      </p:sp>
      <p:sp>
        <p:nvSpPr>
          <p:cNvPr id="22" name="Shape 22"/>
          <p:cNvSpPr>
            <a:spLocks noGrp="1"/>
          </p:cNvSpPr>
          <p:nvPr>
            <p:ph type="body" idx="1"/>
          </p:nvPr>
        </p:nvSpPr>
        <p:spPr>
          <a:xfrm>
            <a:off x="952500" y="2603500"/>
            <a:ext cx="5334000" cy="6286500"/>
          </a:xfrm>
          <a:prstGeom prst="rect">
            <a:avLst/>
          </a:prstGeom>
        </p:spPr>
        <p:txBody>
          <a:bodyPr/>
          <a:lstStyle>
            <a:lvl1pPr marL="342900" indent="-342900">
              <a:spcBef>
                <a:spcPts val="3200"/>
              </a:spcBef>
              <a:defRPr sz="2800"/>
            </a:lvl1pPr>
            <a:lvl2pPr marL="685800" indent="-342900">
              <a:spcBef>
                <a:spcPts val="3200"/>
              </a:spcBef>
              <a:defRPr sz="2800"/>
            </a:lvl2pPr>
            <a:lvl3pPr marL="1028700" indent="-342900">
              <a:spcBef>
                <a:spcPts val="3200"/>
              </a:spcBef>
              <a:defRPr sz="2800"/>
            </a:lvl3pPr>
            <a:lvl4pPr marL="1371600" indent="-342900">
              <a:spcBef>
                <a:spcPts val="3200"/>
              </a:spcBef>
              <a:defRPr sz="2800"/>
            </a:lvl4pPr>
            <a:lvl5pPr marL="1714500" indent="-342900">
              <a:spcBef>
                <a:spcPts val="3200"/>
              </a:spcBef>
              <a:defRPr sz="2800"/>
            </a:lvl5pPr>
          </a:lstStyle>
          <a:p>
            <a:pPr lvl="0">
              <a:defRPr sz="1800"/>
            </a:pPr>
            <a:r>
              <a:rPr sz="2800"/>
              <a:t>Body Level One</a:t>
            </a:r>
          </a:p>
          <a:p>
            <a:pPr lvl="1">
              <a:defRPr sz="1800"/>
            </a:pPr>
            <a:r>
              <a:rPr sz="2800"/>
              <a:t>Body Level Two</a:t>
            </a:r>
          </a:p>
          <a:p>
            <a:pPr lvl="2">
              <a:defRPr sz="1800"/>
            </a:pPr>
            <a:r>
              <a:rPr sz="2800"/>
              <a:t>Body Level Three</a:t>
            </a:r>
          </a:p>
          <a:p>
            <a:pPr lvl="3">
              <a:defRPr sz="1800"/>
            </a:pPr>
            <a:r>
              <a:rPr sz="2800"/>
              <a:t>Body Level Four</a:t>
            </a:r>
          </a:p>
          <a:p>
            <a:pPr lvl="4">
              <a:defRPr sz="1800"/>
            </a:pPr>
            <a:r>
              <a:rPr sz="2800"/>
              <a:t>Body Level Five</a:t>
            </a:r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Odrážk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Shape 24"/>
          <p:cNvSpPr>
            <a:spLocks noGrp="1"/>
          </p:cNvSpPr>
          <p:nvPr>
            <p:ph type="body" idx="1"/>
          </p:nvPr>
        </p:nvSpPr>
        <p:spPr>
          <a:xfrm>
            <a:off x="952500" y="1270000"/>
            <a:ext cx="11099800" cy="7213600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3600"/>
              <a:t>Body Level One</a:t>
            </a:r>
          </a:p>
          <a:p>
            <a:pPr lvl="1">
              <a:defRPr sz="1800"/>
            </a:pPr>
            <a:r>
              <a:rPr sz="3600"/>
              <a:t>Body Level Two</a:t>
            </a:r>
          </a:p>
          <a:p>
            <a:pPr lvl="2">
              <a:defRPr sz="1800"/>
            </a:pPr>
            <a:r>
              <a:rPr sz="3600"/>
              <a:t>Body Level Three</a:t>
            </a:r>
          </a:p>
          <a:p>
            <a:pPr lvl="3">
              <a:defRPr sz="1800"/>
            </a:pPr>
            <a:r>
              <a:rPr sz="3600"/>
              <a:t>Body Level Four</a:t>
            </a:r>
          </a:p>
          <a:p>
            <a:pPr lvl="4">
              <a:defRPr sz="1800"/>
            </a:pPr>
            <a:r>
              <a:rPr sz="3600"/>
              <a:t>Body Level Five</a:t>
            </a:r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ka - 3 nah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title"/>
          </p:nvPr>
        </p:nvSpPr>
        <p:spPr>
          <a:xfrm>
            <a:off x="952500" y="444500"/>
            <a:ext cx="11099800" cy="2159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 anchor="ctr">
            <a:normAutofit/>
          </a:bodyPr>
          <a:lstStyle/>
          <a:p>
            <a:pPr lvl="0">
              <a:defRPr sz="1800"/>
            </a:pPr>
            <a:r>
              <a:rPr sz="8000"/>
              <a:t>Title Text</a:t>
            </a:r>
          </a:p>
        </p:txBody>
      </p:sp>
      <p:sp>
        <p:nvSpPr>
          <p:cNvPr id="3" name="Shape 3"/>
          <p:cNvSpPr>
            <a:spLocks noGrp="1"/>
          </p:cNvSpPr>
          <p:nvPr>
            <p:ph type="body" idx="1"/>
          </p:nvPr>
        </p:nvSpPr>
        <p:spPr>
          <a:xfrm>
            <a:off x="952500" y="2603500"/>
            <a:ext cx="11099800" cy="6286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 anchor="ctr">
            <a:normAutofit/>
          </a:bodyPr>
          <a:lstStyle/>
          <a:p>
            <a:pPr lvl="0">
              <a:defRPr sz="1800"/>
            </a:pPr>
            <a:r>
              <a:rPr sz="3600"/>
              <a:t>Body Level One</a:t>
            </a:r>
          </a:p>
          <a:p>
            <a:pPr lvl="1">
              <a:defRPr sz="1800"/>
            </a:pPr>
            <a:r>
              <a:rPr sz="3600"/>
              <a:t>Body Level Two</a:t>
            </a:r>
          </a:p>
          <a:p>
            <a:pPr lvl="2">
              <a:defRPr sz="1800"/>
            </a:pPr>
            <a:r>
              <a:rPr sz="3600"/>
              <a:t>Body Level Three</a:t>
            </a:r>
          </a:p>
          <a:p>
            <a:pPr lvl="3">
              <a:defRPr sz="1800"/>
            </a:pPr>
            <a:r>
              <a:rPr sz="3600"/>
              <a:t>Body Level Four</a:t>
            </a:r>
          </a:p>
          <a:p>
            <a:pPr lvl="4">
              <a:defRPr sz="1800"/>
            </a:pPr>
            <a:r>
              <a:rPr sz="3600"/>
              <a:t>Body Level Five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 spd="med"/>
  <p:txStyles>
    <p:titleStyle>
      <a:lvl1pPr algn="ctr" defTabSz="584200">
        <a:defRPr sz="8000">
          <a:latin typeface="+mn-lt"/>
          <a:ea typeface="+mn-ea"/>
          <a:cs typeface="+mn-cs"/>
          <a:sym typeface="Helvetica Light"/>
        </a:defRPr>
      </a:lvl1pPr>
      <a:lvl2pPr indent="228600" algn="ctr" defTabSz="584200">
        <a:defRPr sz="8000">
          <a:latin typeface="+mn-lt"/>
          <a:ea typeface="+mn-ea"/>
          <a:cs typeface="+mn-cs"/>
          <a:sym typeface="Helvetica Light"/>
        </a:defRPr>
      </a:lvl2pPr>
      <a:lvl3pPr indent="457200" algn="ctr" defTabSz="584200">
        <a:defRPr sz="8000">
          <a:latin typeface="+mn-lt"/>
          <a:ea typeface="+mn-ea"/>
          <a:cs typeface="+mn-cs"/>
          <a:sym typeface="Helvetica Light"/>
        </a:defRPr>
      </a:lvl3pPr>
      <a:lvl4pPr indent="685800" algn="ctr" defTabSz="584200">
        <a:defRPr sz="8000">
          <a:latin typeface="+mn-lt"/>
          <a:ea typeface="+mn-ea"/>
          <a:cs typeface="+mn-cs"/>
          <a:sym typeface="Helvetica Light"/>
        </a:defRPr>
      </a:lvl4pPr>
      <a:lvl5pPr indent="914400" algn="ctr" defTabSz="584200">
        <a:defRPr sz="8000">
          <a:latin typeface="+mn-lt"/>
          <a:ea typeface="+mn-ea"/>
          <a:cs typeface="+mn-cs"/>
          <a:sym typeface="Helvetica Light"/>
        </a:defRPr>
      </a:lvl5pPr>
      <a:lvl6pPr indent="1143000" algn="ctr" defTabSz="584200">
        <a:defRPr sz="8000">
          <a:latin typeface="+mn-lt"/>
          <a:ea typeface="+mn-ea"/>
          <a:cs typeface="+mn-cs"/>
          <a:sym typeface="Helvetica Light"/>
        </a:defRPr>
      </a:lvl6pPr>
      <a:lvl7pPr indent="1371600" algn="ctr" defTabSz="584200">
        <a:defRPr sz="8000">
          <a:latin typeface="+mn-lt"/>
          <a:ea typeface="+mn-ea"/>
          <a:cs typeface="+mn-cs"/>
          <a:sym typeface="Helvetica Light"/>
        </a:defRPr>
      </a:lvl7pPr>
      <a:lvl8pPr indent="1600200" algn="ctr" defTabSz="584200">
        <a:defRPr sz="8000">
          <a:latin typeface="+mn-lt"/>
          <a:ea typeface="+mn-ea"/>
          <a:cs typeface="+mn-cs"/>
          <a:sym typeface="Helvetica Light"/>
        </a:defRPr>
      </a:lvl8pPr>
      <a:lvl9pPr indent="1828800" algn="ctr" defTabSz="584200">
        <a:defRPr sz="8000">
          <a:latin typeface="+mn-lt"/>
          <a:ea typeface="+mn-ea"/>
          <a:cs typeface="+mn-cs"/>
          <a:sym typeface="Helvetica Light"/>
        </a:defRPr>
      </a:lvl9pPr>
    </p:titleStyle>
    <p:bodyStyle>
      <a:lvl1pPr marL="444500" indent="-444500" defTabSz="584200">
        <a:spcBef>
          <a:spcPts val="4200"/>
        </a:spcBef>
        <a:buSzPct val="75000"/>
        <a:buChar char="•"/>
        <a:defRPr sz="3600">
          <a:latin typeface="+mn-lt"/>
          <a:ea typeface="+mn-ea"/>
          <a:cs typeface="+mn-cs"/>
          <a:sym typeface="Helvetica Light"/>
        </a:defRPr>
      </a:lvl1pPr>
      <a:lvl2pPr marL="889000" indent="-444500" defTabSz="584200">
        <a:spcBef>
          <a:spcPts val="4200"/>
        </a:spcBef>
        <a:buSzPct val="75000"/>
        <a:buChar char="•"/>
        <a:defRPr sz="3600">
          <a:latin typeface="+mn-lt"/>
          <a:ea typeface="+mn-ea"/>
          <a:cs typeface="+mn-cs"/>
          <a:sym typeface="Helvetica Light"/>
        </a:defRPr>
      </a:lvl2pPr>
      <a:lvl3pPr marL="1333500" indent="-444500" defTabSz="584200">
        <a:spcBef>
          <a:spcPts val="4200"/>
        </a:spcBef>
        <a:buSzPct val="75000"/>
        <a:buChar char="•"/>
        <a:defRPr sz="3600">
          <a:latin typeface="+mn-lt"/>
          <a:ea typeface="+mn-ea"/>
          <a:cs typeface="+mn-cs"/>
          <a:sym typeface="Helvetica Light"/>
        </a:defRPr>
      </a:lvl3pPr>
      <a:lvl4pPr marL="1778000" indent="-444500" defTabSz="584200">
        <a:spcBef>
          <a:spcPts val="4200"/>
        </a:spcBef>
        <a:buSzPct val="75000"/>
        <a:buChar char="•"/>
        <a:defRPr sz="3600">
          <a:latin typeface="+mn-lt"/>
          <a:ea typeface="+mn-ea"/>
          <a:cs typeface="+mn-cs"/>
          <a:sym typeface="Helvetica Light"/>
        </a:defRPr>
      </a:lvl4pPr>
      <a:lvl5pPr marL="2222500" indent="-444500" defTabSz="584200">
        <a:spcBef>
          <a:spcPts val="4200"/>
        </a:spcBef>
        <a:buSzPct val="75000"/>
        <a:buChar char="•"/>
        <a:defRPr sz="3600">
          <a:latin typeface="+mn-lt"/>
          <a:ea typeface="+mn-ea"/>
          <a:cs typeface="+mn-cs"/>
          <a:sym typeface="Helvetica Light"/>
        </a:defRPr>
      </a:lvl5pPr>
      <a:lvl6pPr marL="2667000" indent="-444500" defTabSz="584200">
        <a:spcBef>
          <a:spcPts val="4200"/>
        </a:spcBef>
        <a:buSzPct val="75000"/>
        <a:buChar char="•"/>
        <a:defRPr sz="3600">
          <a:latin typeface="+mn-lt"/>
          <a:ea typeface="+mn-ea"/>
          <a:cs typeface="+mn-cs"/>
          <a:sym typeface="Helvetica Light"/>
        </a:defRPr>
      </a:lvl6pPr>
      <a:lvl7pPr marL="3111500" indent="-444500" defTabSz="584200">
        <a:spcBef>
          <a:spcPts val="4200"/>
        </a:spcBef>
        <a:buSzPct val="75000"/>
        <a:buChar char="•"/>
        <a:defRPr sz="3600">
          <a:latin typeface="+mn-lt"/>
          <a:ea typeface="+mn-ea"/>
          <a:cs typeface="+mn-cs"/>
          <a:sym typeface="Helvetica Light"/>
        </a:defRPr>
      </a:lvl7pPr>
      <a:lvl8pPr marL="3556000" indent="-444500" defTabSz="584200">
        <a:spcBef>
          <a:spcPts val="4200"/>
        </a:spcBef>
        <a:buSzPct val="75000"/>
        <a:buChar char="•"/>
        <a:defRPr sz="3600">
          <a:latin typeface="+mn-lt"/>
          <a:ea typeface="+mn-ea"/>
          <a:cs typeface="+mn-cs"/>
          <a:sym typeface="Helvetica Light"/>
        </a:defRPr>
      </a:lvl8pPr>
      <a:lvl9pPr marL="4000500" indent="-444500" defTabSz="584200">
        <a:spcBef>
          <a:spcPts val="4200"/>
        </a:spcBef>
        <a:buSzPct val="75000"/>
        <a:buChar char="•"/>
        <a:defRPr sz="3600">
          <a:latin typeface="+mn-lt"/>
          <a:ea typeface="+mn-ea"/>
          <a:cs typeface="+mn-cs"/>
          <a:sym typeface="Helvetica Light"/>
        </a:defRPr>
      </a:lvl9pPr>
    </p:bodyStyle>
    <p:otherStyle>
      <a:lvl1pPr algn="ctr" defTabSz="584200">
        <a:defRPr>
          <a:solidFill>
            <a:schemeClr val="tx1"/>
          </a:solidFill>
          <a:latin typeface="+mn-lt"/>
          <a:ea typeface="+mn-ea"/>
          <a:cs typeface="+mn-cs"/>
          <a:sym typeface="Helvetica Light"/>
        </a:defRPr>
      </a:lvl1pPr>
      <a:lvl2pPr indent="228600" algn="ctr" defTabSz="584200">
        <a:defRPr>
          <a:solidFill>
            <a:schemeClr val="tx1"/>
          </a:solidFill>
          <a:latin typeface="+mn-lt"/>
          <a:ea typeface="+mn-ea"/>
          <a:cs typeface="+mn-cs"/>
          <a:sym typeface="Helvetica Light"/>
        </a:defRPr>
      </a:lvl2pPr>
      <a:lvl3pPr indent="457200" algn="ctr" defTabSz="584200">
        <a:defRPr>
          <a:solidFill>
            <a:schemeClr val="tx1"/>
          </a:solidFill>
          <a:latin typeface="+mn-lt"/>
          <a:ea typeface="+mn-ea"/>
          <a:cs typeface="+mn-cs"/>
          <a:sym typeface="Helvetica Light"/>
        </a:defRPr>
      </a:lvl3pPr>
      <a:lvl4pPr indent="685800" algn="ctr" defTabSz="584200">
        <a:defRPr>
          <a:solidFill>
            <a:schemeClr val="tx1"/>
          </a:solidFill>
          <a:latin typeface="+mn-lt"/>
          <a:ea typeface="+mn-ea"/>
          <a:cs typeface="+mn-cs"/>
          <a:sym typeface="Helvetica Light"/>
        </a:defRPr>
      </a:lvl4pPr>
      <a:lvl5pPr indent="914400" algn="ctr" defTabSz="584200">
        <a:defRPr>
          <a:solidFill>
            <a:schemeClr val="tx1"/>
          </a:solidFill>
          <a:latin typeface="+mn-lt"/>
          <a:ea typeface="+mn-ea"/>
          <a:cs typeface="+mn-cs"/>
          <a:sym typeface="Helvetica Light"/>
        </a:defRPr>
      </a:lvl5pPr>
      <a:lvl6pPr indent="1143000" algn="ctr" defTabSz="584200">
        <a:defRPr>
          <a:solidFill>
            <a:schemeClr val="tx1"/>
          </a:solidFill>
          <a:latin typeface="+mn-lt"/>
          <a:ea typeface="+mn-ea"/>
          <a:cs typeface="+mn-cs"/>
          <a:sym typeface="Helvetica Light"/>
        </a:defRPr>
      </a:lvl6pPr>
      <a:lvl7pPr indent="1371600" algn="ctr" defTabSz="584200">
        <a:defRPr>
          <a:solidFill>
            <a:schemeClr val="tx1"/>
          </a:solidFill>
          <a:latin typeface="+mn-lt"/>
          <a:ea typeface="+mn-ea"/>
          <a:cs typeface="+mn-cs"/>
          <a:sym typeface="Helvetica Light"/>
        </a:defRPr>
      </a:lvl7pPr>
      <a:lvl8pPr indent="1600200" algn="ctr" defTabSz="584200">
        <a:defRPr>
          <a:solidFill>
            <a:schemeClr val="tx1"/>
          </a:solidFill>
          <a:latin typeface="+mn-lt"/>
          <a:ea typeface="+mn-ea"/>
          <a:cs typeface="+mn-cs"/>
          <a:sym typeface="Helvetica Light"/>
        </a:defRPr>
      </a:lvl8pPr>
      <a:lvl9pPr indent="1828800" algn="ctr" defTabSz="584200">
        <a:defRPr>
          <a:solidFill>
            <a:schemeClr val="tx1"/>
          </a:solidFill>
          <a:latin typeface="+mn-lt"/>
          <a:ea typeface="+mn-ea"/>
          <a:cs typeface="+mn-cs"/>
          <a:sym typeface="Helvetica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Shape 32"/>
          <p:cNvSpPr>
            <a:spLocks noGrp="1"/>
          </p:cNvSpPr>
          <p:nvPr>
            <p:ph type="title"/>
          </p:nvPr>
        </p:nvSpPr>
        <p:spPr>
          <a:xfrm>
            <a:off x="1270000" y="3949700"/>
            <a:ext cx="10464800" cy="330200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>
              <a:defRPr sz="1800"/>
            </a:pPr>
            <a:r>
              <a:rPr lang="sk-SK" sz="8800" b="1" dirty="0" err="1" smtClean="0"/>
              <a:t>Šk</a:t>
            </a:r>
            <a:r>
              <a:rPr sz="8800" b="1" dirty="0" err="1" smtClean="0"/>
              <a:t>ola</a:t>
            </a:r>
            <a:r>
              <a:rPr sz="8800" b="1" dirty="0" smtClean="0"/>
              <a:t> </a:t>
            </a:r>
            <a:r>
              <a:rPr sz="8800" b="1" dirty="0" err="1"/>
              <a:t>bez</a:t>
            </a:r>
            <a:r>
              <a:rPr sz="8800" b="1" dirty="0"/>
              <a:t> </a:t>
            </a:r>
            <a:r>
              <a:rPr sz="8800" b="1" dirty="0" err="1"/>
              <a:t>školy</a:t>
            </a:r>
            <a:endParaRPr sz="8800" b="1" dirty="0"/>
          </a:p>
        </p:txBody>
      </p:sp>
      <p:sp>
        <p:nvSpPr>
          <p:cNvPr id="33" name="Shape 33"/>
          <p:cNvSpPr>
            <a:spLocks noGrp="1"/>
          </p:cNvSpPr>
          <p:nvPr>
            <p:ph type="body" idx="1"/>
          </p:nvPr>
        </p:nvSpPr>
        <p:spPr>
          <a:xfrm>
            <a:off x="1270000" y="7433575"/>
            <a:ext cx="10464800" cy="1130301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3200"/>
              <a:t>Miroslava Kiripolská</a:t>
            </a:r>
          </a:p>
        </p:txBody>
      </p:sp>
      <p:pic>
        <p:nvPicPr>
          <p:cNvPr id="34" name="x1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833185" y="1509823"/>
            <a:ext cx="5338430" cy="355895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Shape 53"/>
          <p:cNvSpPr>
            <a:spLocks noGrp="1"/>
          </p:cNvSpPr>
          <p:nvPr>
            <p:ph type="title"/>
          </p:nvPr>
        </p:nvSpPr>
        <p:spPr>
          <a:xfrm>
            <a:off x="1270000" y="915990"/>
            <a:ext cx="10464800" cy="7267193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6000" b="1" dirty="0" err="1"/>
              <a:t>Zmysluplný</a:t>
            </a:r>
            <a:r>
              <a:rPr sz="6000" b="1" dirty="0"/>
              <a:t> </a:t>
            </a:r>
            <a:r>
              <a:rPr sz="6000" b="1" dirty="0" err="1"/>
              <a:t>obsah</a:t>
            </a:r>
            <a:r>
              <a:rPr sz="6000" b="1" dirty="0"/>
              <a:t> </a:t>
            </a:r>
          </a:p>
          <a:p>
            <a:pPr lvl="0">
              <a:defRPr sz="1800"/>
            </a:pPr>
            <a:r>
              <a:rPr lang="sk-SK" sz="6000" dirty="0"/>
              <a:t>–</a:t>
            </a:r>
            <a:r>
              <a:rPr sz="6000" dirty="0" smtClean="0"/>
              <a:t> </a:t>
            </a:r>
            <a:endParaRPr sz="6000" dirty="0"/>
          </a:p>
          <a:p>
            <a:pPr lvl="0">
              <a:defRPr sz="1800"/>
            </a:pPr>
            <a:r>
              <a:rPr sz="6000" dirty="0" err="1"/>
              <a:t>proces</a:t>
            </a:r>
            <a:r>
              <a:rPr sz="6000" dirty="0"/>
              <a:t> a </a:t>
            </a:r>
            <a:r>
              <a:rPr sz="6000" dirty="0" err="1"/>
              <a:t>cieľ</a:t>
            </a:r>
            <a:endParaRPr sz="6000" dirty="0"/>
          </a:p>
          <a:p>
            <a:pPr lvl="0">
              <a:defRPr sz="1800"/>
            </a:pPr>
            <a:r>
              <a:rPr sz="6000" dirty="0" err="1"/>
              <a:t>hľadanie</a:t>
            </a:r>
            <a:r>
              <a:rPr sz="6000" dirty="0"/>
              <a:t> </a:t>
            </a:r>
            <a:r>
              <a:rPr sz="6000" dirty="0" err="1"/>
              <a:t>súvislostí</a:t>
            </a:r>
            <a:endParaRPr sz="6000" dirty="0"/>
          </a:p>
        </p:txBody>
      </p:sp>
    </p:spTree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Shape 55"/>
          <p:cNvSpPr>
            <a:spLocks noGrp="1"/>
          </p:cNvSpPr>
          <p:nvPr>
            <p:ph type="body" idx="1"/>
          </p:nvPr>
        </p:nvSpPr>
        <p:spPr>
          <a:xfrm>
            <a:off x="368726" y="1270000"/>
            <a:ext cx="12267348" cy="7213600"/>
          </a:xfrm>
          <a:prstGeom prst="rect">
            <a:avLst/>
          </a:prstGeom>
        </p:spPr>
        <p:txBody>
          <a:bodyPr/>
          <a:lstStyle/>
          <a:p>
            <a:pPr marL="400050" lvl="0" indent="-400050" defTabSz="525779">
              <a:spcBef>
                <a:spcPts val="3700"/>
              </a:spcBef>
              <a:defRPr sz="1800"/>
            </a:pPr>
            <a:endParaRPr sz="3239" dirty="0"/>
          </a:p>
          <a:p>
            <a:pPr marL="0" lvl="0" indent="0" algn="ctr" defTabSz="525779">
              <a:spcBef>
                <a:spcPts val="0"/>
              </a:spcBef>
              <a:buSzTx/>
              <a:buNone/>
              <a:defRPr sz="1800"/>
            </a:pPr>
            <a:r>
              <a:rPr sz="5400" b="1" dirty="0" err="1"/>
              <a:t>Hodnotenie</a:t>
            </a:r>
            <a:r>
              <a:rPr sz="5400" dirty="0"/>
              <a:t> </a:t>
            </a:r>
          </a:p>
          <a:p>
            <a:pPr marL="0" lvl="0" indent="0" algn="ctr" defTabSz="525779">
              <a:spcBef>
                <a:spcPts val="0"/>
              </a:spcBef>
              <a:buSzTx/>
              <a:buNone/>
              <a:defRPr sz="1800"/>
            </a:pPr>
            <a:r>
              <a:rPr lang="sk-SK" sz="5400" dirty="0"/>
              <a:t>–</a:t>
            </a:r>
            <a:endParaRPr sz="5400" dirty="0"/>
          </a:p>
          <a:p>
            <a:pPr marL="0" lvl="0" indent="0" algn="ctr" defTabSz="525779">
              <a:spcBef>
                <a:spcPts val="0"/>
              </a:spcBef>
              <a:buSzTx/>
              <a:buNone/>
              <a:defRPr sz="1800"/>
            </a:pPr>
            <a:r>
              <a:rPr sz="5400" dirty="0" err="1"/>
              <a:t>formatívne</a:t>
            </a:r>
            <a:r>
              <a:rPr sz="5400" dirty="0"/>
              <a:t>, </a:t>
            </a:r>
          </a:p>
          <a:p>
            <a:pPr marL="0" lvl="0" indent="0" algn="ctr" defTabSz="525779">
              <a:spcBef>
                <a:spcPts val="0"/>
              </a:spcBef>
              <a:buSzTx/>
              <a:buNone/>
              <a:defRPr sz="1800"/>
            </a:pPr>
            <a:r>
              <a:rPr sz="5400" dirty="0" err="1"/>
              <a:t>okamžitá</a:t>
            </a:r>
            <a:r>
              <a:rPr sz="5400" dirty="0"/>
              <a:t> </a:t>
            </a:r>
            <a:r>
              <a:rPr sz="5400" dirty="0" err="1"/>
              <a:t>spätná</a:t>
            </a:r>
            <a:r>
              <a:rPr sz="5400" dirty="0"/>
              <a:t> </a:t>
            </a:r>
            <a:r>
              <a:rPr sz="5400" dirty="0" err="1"/>
              <a:t>väzba</a:t>
            </a:r>
            <a:endParaRPr sz="5400" dirty="0"/>
          </a:p>
          <a:p>
            <a:pPr marL="0" lvl="0" indent="0" algn="ctr" defTabSz="525779">
              <a:spcBef>
                <a:spcPts val="0"/>
              </a:spcBef>
              <a:buSzTx/>
              <a:buNone/>
              <a:defRPr sz="1800"/>
            </a:pPr>
            <a:endParaRPr sz="5400" dirty="0"/>
          </a:p>
          <a:p>
            <a:pPr marL="0" lvl="0" indent="0" algn="ctr" defTabSz="525779">
              <a:spcBef>
                <a:spcPts val="0"/>
              </a:spcBef>
              <a:buSzTx/>
              <a:buNone/>
              <a:defRPr sz="1800"/>
            </a:pPr>
            <a:r>
              <a:rPr sz="5400" dirty="0" err="1"/>
              <a:t>podpora</a:t>
            </a:r>
            <a:r>
              <a:rPr sz="5400" dirty="0"/>
              <a:t> </a:t>
            </a:r>
            <a:r>
              <a:rPr sz="5400" dirty="0" err="1"/>
              <a:t>nesúťaženia</a:t>
            </a:r>
            <a:r>
              <a:rPr sz="5400" dirty="0"/>
              <a:t>,</a:t>
            </a:r>
          </a:p>
          <a:p>
            <a:pPr marL="0" lvl="0" indent="0" algn="ctr" defTabSz="525779">
              <a:spcBef>
                <a:spcPts val="0"/>
              </a:spcBef>
              <a:buSzTx/>
              <a:buNone/>
              <a:defRPr sz="1800"/>
            </a:pPr>
            <a:r>
              <a:rPr sz="5400" dirty="0" err="1"/>
              <a:t>spolupráce</a:t>
            </a:r>
            <a:r>
              <a:rPr sz="5400" dirty="0"/>
              <a:t> a </a:t>
            </a:r>
            <a:r>
              <a:rPr sz="5400" dirty="0" err="1"/>
              <a:t>rastu</a:t>
            </a:r>
            <a:endParaRPr sz="5400" dirty="0"/>
          </a:p>
        </p:txBody>
      </p:sp>
    </p:spTree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Shape 57"/>
          <p:cNvSpPr>
            <a:spLocks noGrp="1"/>
          </p:cNvSpPr>
          <p:nvPr>
            <p:ph type="title" idx="4294967295"/>
          </p:nvPr>
        </p:nvSpPr>
        <p:spPr>
          <a:xfrm>
            <a:off x="1270000" y="1407547"/>
            <a:ext cx="10464800" cy="6938506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6000" b="1" dirty="0" err="1"/>
              <a:t>Individuálny</a:t>
            </a:r>
            <a:r>
              <a:rPr sz="6000" b="1" dirty="0"/>
              <a:t> </a:t>
            </a:r>
            <a:r>
              <a:rPr sz="6000" b="1" dirty="0" err="1"/>
              <a:t>prístup</a:t>
            </a:r>
            <a:endParaRPr sz="6000" b="1" dirty="0"/>
          </a:p>
          <a:p>
            <a:pPr lvl="0">
              <a:defRPr sz="1800"/>
            </a:pPr>
            <a:r>
              <a:rPr lang="sk-SK" sz="6000" dirty="0"/>
              <a:t>–</a:t>
            </a:r>
            <a:r>
              <a:rPr sz="6000" dirty="0" smtClean="0"/>
              <a:t> </a:t>
            </a:r>
            <a:endParaRPr sz="6000" dirty="0"/>
          </a:p>
          <a:p>
            <a:pPr lvl="0">
              <a:defRPr sz="1800"/>
            </a:pPr>
            <a:r>
              <a:rPr sz="6000" dirty="0"/>
              <a:t> </a:t>
            </a:r>
            <a:r>
              <a:rPr sz="6000" dirty="0" err="1"/>
              <a:t>rozvoj</a:t>
            </a:r>
            <a:r>
              <a:rPr sz="6000" dirty="0"/>
              <a:t> </a:t>
            </a:r>
            <a:r>
              <a:rPr sz="6000" dirty="0" err="1" smtClean="0"/>
              <a:t>potenciálu</a:t>
            </a:r>
            <a:r>
              <a:rPr lang="sk-SK" sz="6000" dirty="0" smtClean="0"/>
              <a:t/>
            </a:r>
            <a:br>
              <a:rPr lang="sk-SK" sz="6000" dirty="0" smtClean="0"/>
            </a:br>
            <a:r>
              <a:rPr sz="6000" dirty="0" err="1" smtClean="0"/>
              <a:t>každého</a:t>
            </a:r>
            <a:r>
              <a:rPr sz="6000" dirty="0" smtClean="0"/>
              <a:t> </a:t>
            </a:r>
            <a:r>
              <a:rPr sz="6000" dirty="0" err="1"/>
              <a:t>dieťaťa</a:t>
            </a:r>
            <a:endParaRPr sz="6000" dirty="0"/>
          </a:p>
        </p:txBody>
      </p:sp>
    </p:spTree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Shape 59"/>
          <p:cNvSpPr>
            <a:spLocks noGrp="1"/>
          </p:cNvSpPr>
          <p:nvPr>
            <p:ph type="title" idx="4294967295"/>
          </p:nvPr>
        </p:nvSpPr>
        <p:spPr>
          <a:xfrm>
            <a:off x="1270000" y="1407547"/>
            <a:ext cx="10464800" cy="6938506"/>
          </a:xfrm>
          <a:prstGeom prst="rect">
            <a:avLst/>
          </a:prstGeom>
        </p:spPr>
        <p:txBody>
          <a:bodyPr/>
          <a:lstStyle>
            <a:lvl1pPr>
              <a:defRPr sz="6000"/>
            </a:lvl1pPr>
          </a:lstStyle>
          <a:p>
            <a:pPr lvl="0">
              <a:defRPr sz="1800"/>
            </a:pPr>
            <a:r>
              <a:rPr sz="6000" b="1" dirty="0" err="1"/>
              <a:t>Pravidlá</a:t>
            </a:r>
            <a:endParaRPr sz="6000" b="1" dirty="0"/>
          </a:p>
        </p:txBody>
      </p:sp>
    </p:spTree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Shape 61"/>
          <p:cNvSpPr>
            <a:spLocks noGrp="1"/>
          </p:cNvSpPr>
          <p:nvPr>
            <p:ph type="title"/>
          </p:nvPr>
        </p:nvSpPr>
        <p:spPr>
          <a:xfrm>
            <a:off x="1270000" y="1037123"/>
            <a:ext cx="10464800" cy="2119031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8000" b="1" dirty="0" err="1"/>
              <a:t>Autonómia</a:t>
            </a:r>
            <a:r>
              <a:rPr sz="8000" dirty="0"/>
              <a:t> </a:t>
            </a:r>
          </a:p>
        </p:txBody>
      </p:sp>
      <p:sp>
        <p:nvSpPr>
          <p:cNvPr id="62" name="Shape 62"/>
          <p:cNvSpPr>
            <a:spLocks noGrp="1"/>
          </p:cNvSpPr>
          <p:nvPr>
            <p:ph type="body" idx="1"/>
          </p:nvPr>
        </p:nvSpPr>
        <p:spPr>
          <a:xfrm>
            <a:off x="1269999" y="3641662"/>
            <a:ext cx="8684229" cy="4880130"/>
          </a:xfrm>
          <a:prstGeom prst="rect">
            <a:avLst/>
          </a:prstGeom>
        </p:spPr>
        <p:txBody>
          <a:bodyPr/>
          <a:lstStyle/>
          <a:p>
            <a:pPr lvl="0" algn="l">
              <a:defRPr sz="1800"/>
            </a:pPr>
            <a:r>
              <a:rPr sz="5900" dirty="0"/>
              <a:t>        </a:t>
            </a:r>
            <a:r>
              <a:rPr sz="5900" dirty="0" err="1"/>
              <a:t>čo</a:t>
            </a:r>
            <a:r>
              <a:rPr sz="5900" dirty="0"/>
              <a:t> </a:t>
            </a:r>
          </a:p>
          <a:p>
            <a:pPr lvl="0" algn="l">
              <a:defRPr sz="1800"/>
            </a:pPr>
            <a:r>
              <a:rPr sz="5900" dirty="0"/>
              <a:t>        </a:t>
            </a:r>
            <a:r>
              <a:rPr sz="5900" dirty="0" err="1"/>
              <a:t>ako</a:t>
            </a:r>
            <a:r>
              <a:rPr sz="5900" dirty="0"/>
              <a:t> </a:t>
            </a:r>
          </a:p>
          <a:p>
            <a:pPr lvl="0" algn="l">
              <a:defRPr sz="1800"/>
            </a:pPr>
            <a:r>
              <a:rPr sz="5900" dirty="0"/>
              <a:t>        </a:t>
            </a:r>
            <a:r>
              <a:rPr sz="5900" dirty="0" err="1"/>
              <a:t>kedy</a:t>
            </a:r>
            <a:r>
              <a:rPr sz="5900" dirty="0"/>
              <a:t>    </a:t>
            </a:r>
            <a:r>
              <a:rPr sz="5900" dirty="0" smtClean="0"/>
              <a:t>       </a:t>
            </a:r>
            <a:r>
              <a:rPr lang="sk-SK" sz="5900" dirty="0" smtClean="0"/>
              <a:t>			</a:t>
            </a:r>
            <a:r>
              <a:rPr sz="5900" dirty="0" err="1" smtClean="0"/>
              <a:t>robia</a:t>
            </a:r>
            <a:endParaRPr sz="5900" dirty="0"/>
          </a:p>
          <a:p>
            <a:pPr lvl="0" algn="l">
              <a:defRPr sz="1800"/>
            </a:pPr>
            <a:r>
              <a:rPr sz="5900" dirty="0"/>
              <a:t>        s </a:t>
            </a:r>
            <a:r>
              <a:rPr sz="5900" dirty="0" err="1"/>
              <a:t>kým</a:t>
            </a:r>
            <a:r>
              <a:rPr sz="5900" dirty="0"/>
              <a:t> </a:t>
            </a:r>
          </a:p>
          <a:p>
            <a:pPr lvl="0" algn="l">
              <a:defRPr sz="1800"/>
            </a:pPr>
            <a:r>
              <a:rPr sz="5900" dirty="0"/>
              <a:t>        </a:t>
            </a:r>
            <a:r>
              <a:rPr sz="5900" dirty="0" err="1"/>
              <a:t>kde</a:t>
            </a:r>
            <a:endParaRPr sz="5900" dirty="0"/>
          </a:p>
        </p:txBody>
      </p:sp>
    </p:spTree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Shape 64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8000"/>
              <a:t>Čo a či robia</a:t>
            </a:r>
          </a:p>
        </p:txBody>
      </p:sp>
    </p:spTree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akoVeľká Morava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449589" y="1740495"/>
            <a:ext cx="4684917" cy="6272691"/>
          </a:xfrm>
          <a:prstGeom prst="rect">
            <a:avLst/>
          </a:prstGeom>
          <a:ln w="12700">
            <a:miter lim="400000"/>
          </a:ln>
        </p:spPr>
      </p:pic>
      <p:pic>
        <p:nvPicPr>
          <p:cNvPr id="67" name="čoTutanchamon.jp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850753" y="1740495"/>
            <a:ext cx="4704458" cy="627261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" name="čo-šitie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844292" y="1732769"/>
            <a:ext cx="4696396" cy="6288062"/>
          </a:xfrm>
          <a:prstGeom prst="rect">
            <a:avLst/>
          </a:prstGeom>
          <a:ln w="12700">
            <a:miter lim="400000"/>
          </a:ln>
        </p:spPr>
      </p:pic>
      <p:pic>
        <p:nvPicPr>
          <p:cNvPr id="70" name="čo-nezábudník.jp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448235" y="1744253"/>
            <a:ext cx="4687819" cy="627657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" name="čoFyzika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459080" y="1751746"/>
            <a:ext cx="4666129" cy="6247536"/>
          </a:xfrm>
          <a:prstGeom prst="rect">
            <a:avLst/>
          </a:prstGeom>
          <a:ln w="12700">
            <a:miter lim="400000"/>
          </a:ln>
        </p:spPr>
      </p:pic>
      <p:pic>
        <p:nvPicPr>
          <p:cNvPr id="73" name="čo3Dpero2.jp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860554" y="1740495"/>
            <a:ext cx="4684855" cy="627261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" name="IMG_4142.jpe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43480" y="490093"/>
            <a:ext cx="12717840" cy="877341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Shape 3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 defTabSz="514095">
              <a:defRPr sz="1800"/>
            </a:pPr>
            <a:r>
              <a:rPr sz="7040"/>
              <a:t>Životná skúsenosť,</a:t>
            </a:r>
          </a:p>
          <a:p>
            <a:pPr lvl="0" defTabSz="514095">
              <a:defRPr sz="1800"/>
            </a:pPr>
            <a:r>
              <a:rPr sz="7040"/>
              <a:t>ktorá zmení pohľad </a:t>
            </a:r>
          </a:p>
          <a:p>
            <a:pPr lvl="0" defTabSz="514095">
              <a:defRPr sz="1800"/>
            </a:pPr>
            <a:r>
              <a:rPr sz="7040"/>
              <a:t>na vzdelávanie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" name="kde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28265" y="564356"/>
            <a:ext cx="11548136" cy="862501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Shape 79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8000"/>
              <a:t>Ako robia</a:t>
            </a:r>
          </a:p>
        </p:txBody>
      </p:sp>
    </p:spTree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" name="čoZaverecnyProjekt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057620" y="264542"/>
            <a:ext cx="6889560" cy="922451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" name="akoHejný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73858" y="374233"/>
            <a:ext cx="12057084" cy="900513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ako-prezentovanie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00550" y="319480"/>
            <a:ext cx="12203700" cy="911464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Shape 87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8000"/>
              <a:t>Kde robia</a:t>
            </a:r>
          </a:p>
        </p:txBody>
      </p:sp>
    </p:spTree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" name="kde1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41777" y="769718"/>
            <a:ext cx="12321246" cy="821416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" name="lopta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15790" y="405551"/>
            <a:ext cx="11973220" cy="894249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Shape 93"/>
          <p:cNvSpPr>
            <a:spLocks noGrp="1"/>
          </p:cNvSpPr>
          <p:nvPr>
            <p:ph type="body" idx="1"/>
          </p:nvPr>
        </p:nvSpPr>
        <p:spPr>
          <a:xfrm>
            <a:off x="807235" y="1270000"/>
            <a:ext cx="11390330" cy="7213600"/>
          </a:xfrm>
          <a:prstGeom prst="rect">
            <a:avLst/>
          </a:prstGeom>
        </p:spPr>
        <p:txBody>
          <a:bodyPr/>
          <a:lstStyle>
            <a:lvl1pPr marL="0" indent="0">
              <a:buSzTx/>
              <a:buNone/>
              <a:defRPr sz="5000"/>
            </a:lvl1pPr>
          </a:lstStyle>
          <a:p>
            <a:pPr lvl="0">
              <a:defRPr sz="1800"/>
            </a:pPr>
            <a:r>
              <a:rPr sz="5000"/>
              <a:t>veža, pracovňa, reštaurácia, kaviareň, múzeum, galéria, Bibiana, filharmónia, prezidentská záhrada, hrad, vlak, autobus, kino, plaváreň, Centrum voľného času, obchod, mesto, penzión, Cvernovka, ľadová plocha, Slavín, FabLab..</a:t>
            </a:r>
          </a:p>
        </p:txBody>
      </p:sp>
    </p:spTree>
  </p:cSld>
  <p:clrMapOvr>
    <a:masterClrMapping/>
  </p:clrMapOvr>
  <p:transition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" name="kdeVmeste+Maťka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88092" y="310176"/>
            <a:ext cx="12228616" cy="913324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hape 3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8000"/>
              <a:t>Deti sa chcú učiť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" name="kdeHrdTelesná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26743" y="339044"/>
            <a:ext cx="12151314" cy="907551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kdeŠtúr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94289" y="240117"/>
            <a:ext cx="12416222" cy="927336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kdeFabLab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032091" y="230362"/>
            <a:ext cx="6940618" cy="929287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" name="kde-2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24450" y="262644"/>
            <a:ext cx="12355900" cy="922831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Shape 105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8000"/>
              <a:t>S kým robia</a:t>
            </a:r>
          </a:p>
        </p:txBody>
      </p:sp>
    </p:spTree>
  </p:cSld>
  <p:clrMapOvr>
    <a:masterClrMapping/>
  </p:clrMapOvr>
  <p:transition spd="med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" name="skýmMirka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53291" y="644060"/>
            <a:ext cx="12698218" cy="846548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" name="čo2na stole-sam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029086" y="226337"/>
            <a:ext cx="6946628" cy="930092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" name="čoHra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21598" y="185825"/>
            <a:ext cx="12561604" cy="938195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" name="skýmSkupina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72539" y="145729"/>
            <a:ext cx="12659722" cy="944204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" name="ským 3+1tutorstvo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000280" y="200711"/>
            <a:ext cx="7004240" cy="937757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Shape 40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8000"/>
              <a:t>Vnútorná motivácia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" name="skýmVáňa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953531" y="144975"/>
            <a:ext cx="7097738" cy="946365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skýmVaško-filtered.jpe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993889" y="179212"/>
            <a:ext cx="7017022" cy="939517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čoBiblickáZdravaVýž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43507" y="202189"/>
            <a:ext cx="12517786" cy="934922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" name="čoHudobná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02614" y="246335"/>
            <a:ext cx="12399572" cy="926093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" name="čoKartušeTašky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997856" y="184524"/>
            <a:ext cx="7009088" cy="938455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7" name="skýmKorda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04779" y="247951"/>
            <a:ext cx="12395242" cy="925769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Shape 129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8000" b="1" dirty="0" err="1"/>
              <a:t>Zmysel</a:t>
            </a:r>
            <a:endParaRPr sz="8000" b="1" dirty="0"/>
          </a:p>
        </p:txBody>
      </p:sp>
      <p:sp>
        <p:nvSpPr>
          <p:cNvPr id="130" name="Shape 130"/>
          <p:cNvSpPr>
            <a:spLocks noGrp="1"/>
          </p:cNvSpPr>
          <p:nvPr>
            <p:ph type="body" idx="1"/>
          </p:nvPr>
        </p:nvSpPr>
        <p:spPr>
          <a:xfrm>
            <a:off x="1270000" y="5604985"/>
            <a:ext cx="10464800" cy="1130301"/>
          </a:xfrm>
          <a:prstGeom prst="rect">
            <a:avLst/>
          </a:prstGeom>
        </p:spPr>
        <p:txBody>
          <a:bodyPr/>
          <a:lstStyle>
            <a:lvl1pPr>
              <a:defRPr sz="6000"/>
            </a:lvl1pPr>
          </a:lstStyle>
          <a:p>
            <a:pPr lvl="0">
              <a:defRPr sz="1800"/>
            </a:pPr>
            <a:r>
              <a:rPr sz="6000"/>
              <a:t>Čo, kedy, kde, ako, s kým</a:t>
            </a:r>
          </a:p>
        </p:txBody>
      </p:sp>
    </p:spTree>
  </p:cSld>
  <p:clrMapOvr>
    <a:masterClrMapping/>
  </p:clrMapOvr>
  <p:transition spd="med"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" name="teach2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16194" y="256477"/>
            <a:ext cx="12372412" cy="924064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" name="kde-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06400" y="323850"/>
            <a:ext cx="12192000" cy="91059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hape 42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 defTabSz="379729">
              <a:defRPr sz="1800"/>
            </a:pPr>
            <a:r>
              <a:rPr sz="5200" dirty="0" err="1"/>
              <a:t>Vnútorná</a:t>
            </a:r>
            <a:r>
              <a:rPr sz="5200" dirty="0"/>
              <a:t> </a:t>
            </a:r>
            <a:r>
              <a:rPr sz="5200" dirty="0" err="1"/>
              <a:t>potreba</a:t>
            </a:r>
            <a:r>
              <a:rPr sz="5200" dirty="0"/>
              <a:t> </a:t>
            </a:r>
          </a:p>
          <a:p>
            <a:pPr lvl="0" defTabSz="379729">
              <a:defRPr sz="1800"/>
            </a:pPr>
            <a:r>
              <a:rPr sz="5200" dirty="0" err="1"/>
              <a:t>riadiť</a:t>
            </a:r>
            <a:r>
              <a:rPr sz="5200" dirty="0"/>
              <a:t> </a:t>
            </a:r>
            <a:r>
              <a:rPr sz="5200" dirty="0" err="1"/>
              <a:t>si</a:t>
            </a:r>
            <a:r>
              <a:rPr sz="5200" dirty="0"/>
              <a:t> </a:t>
            </a:r>
            <a:r>
              <a:rPr sz="5200" dirty="0" err="1"/>
              <a:t>vlastný</a:t>
            </a:r>
            <a:r>
              <a:rPr sz="5200" dirty="0"/>
              <a:t> </a:t>
            </a:r>
            <a:r>
              <a:rPr sz="5200" dirty="0" err="1"/>
              <a:t>život</a:t>
            </a:r>
            <a:r>
              <a:rPr sz="5200" dirty="0"/>
              <a:t>, </a:t>
            </a:r>
          </a:p>
          <a:p>
            <a:pPr lvl="0" defTabSz="379729">
              <a:defRPr sz="1800"/>
            </a:pPr>
            <a:r>
              <a:rPr sz="5200" dirty="0" err="1"/>
              <a:t>vytvárať</a:t>
            </a:r>
            <a:r>
              <a:rPr sz="5200" dirty="0"/>
              <a:t> </a:t>
            </a:r>
            <a:r>
              <a:rPr sz="5200" dirty="0" err="1"/>
              <a:t>nové</a:t>
            </a:r>
            <a:r>
              <a:rPr sz="5200" dirty="0"/>
              <a:t> </a:t>
            </a:r>
            <a:r>
              <a:rPr sz="5200" dirty="0" err="1"/>
              <a:t>veci</a:t>
            </a:r>
            <a:r>
              <a:rPr sz="5200" dirty="0"/>
              <a:t>, </a:t>
            </a:r>
          </a:p>
          <a:p>
            <a:pPr lvl="0" defTabSz="379729">
              <a:defRPr sz="1800"/>
            </a:pPr>
            <a:r>
              <a:rPr sz="5200" dirty="0" err="1"/>
              <a:t>zlepšovaťsami</a:t>
            </a:r>
            <a:r>
              <a:rPr sz="5200" dirty="0"/>
              <a:t> </a:t>
            </a:r>
            <a:r>
              <a:rPr sz="5200" dirty="0" err="1"/>
              <a:t>seba</a:t>
            </a:r>
            <a:r>
              <a:rPr sz="5200" dirty="0"/>
              <a:t> a </a:t>
            </a:r>
            <a:r>
              <a:rPr sz="5200" dirty="0" err="1"/>
              <a:t>tento</a:t>
            </a:r>
            <a:r>
              <a:rPr sz="5200" dirty="0"/>
              <a:t> </a:t>
            </a:r>
            <a:r>
              <a:rPr sz="5200" dirty="0" err="1"/>
              <a:t>svet</a:t>
            </a:r>
            <a:r>
              <a:rPr sz="5200" dirty="0"/>
              <a:t>  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Shape 44"/>
          <p:cNvSpPr>
            <a:spLocks noGrp="1"/>
          </p:cNvSpPr>
          <p:nvPr>
            <p:ph type="title"/>
          </p:nvPr>
        </p:nvSpPr>
        <p:spPr>
          <a:xfrm>
            <a:off x="848328" y="2705880"/>
            <a:ext cx="11099800" cy="1333930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8000" dirty="0" err="1"/>
              <a:t>Milované</a:t>
            </a:r>
            <a:r>
              <a:rPr sz="8000" dirty="0"/>
              <a:t> </a:t>
            </a:r>
            <a:r>
              <a:rPr sz="8000" dirty="0" err="1"/>
              <a:t>dieťa</a:t>
            </a:r>
            <a:endParaRPr sz="8000" dirty="0"/>
          </a:p>
        </p:txBody>
      </p:sp>
      <p:sp>
        <p:nvSpPr>
          <p:cNvPr id="45" name="Shape 45"/>
          <p:cNvSpPr/>
          <p:nvPr/>
        </p:nvSpPr>
        <p:spPr>
          <a:xfrm>
            <a:off x="467132" y="4039810"/>
            <a:ext cx="12070536" cy="34265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lvl="0">
              <a:spcBef>
                <a:spcPts val="4200"/>
              </a:spcBef>
              <a:defRPr sz="1800"/>
            </a:pPr>
            <a:r>
              <a:rPr sz="4300" dirty="0" err="1"/>
              <a:t>Občianske</a:t>
            </a:r>
            <a:r>
              <a:rPr sz="4300" dirty="0"/>
              <a:t> </a:t>
            </a:r>
            <a:r>
              <a:rPr sz="4300" dirty="0" err="1"/>
              <a:t>združenie</a:t>
            </a:r>
            <a:endParaRPr sz="4300" dirty="0"/>
          </a:p>
          <a:p>
            <a:pPr lvl="0" algn="l">
              <a:spcBef>
                <a:spcPts val="4200"/>
              </a:spcBef>
              <a:defRPr sz="1800"/>
            </a:pPr>
            <a:r>
              <a:rPr sz="4600" dirty="0" err="1"/>
              <a:t>Poslanie</a:t>
            </a:r>
            <a:r>
              <a:rPr sz="4600" dirty="0"/>
              <a:t> </a:t>
            </a:r>
            <a:r>
              <a:rPr lang="sk-SK" sz="4600" dirty="0" smtClean="0"/>
              <a:t>– </a:t>
            </a:r>
            <a:r>
              <a:rPr sz="4600" dirty="0" err="1" smtClean="0"/>
              <a:t>vytvárať</a:t>
            </a:r>
            <a:r>
              <a:rPr sz="4600" dirty="0" smtClean="0"/>
              <a:t> </a:t>
            </a:r>
            <a:r>
              <a:rPr sz="4600" dirty="0" err="1"/>
              <a:t>podmienky</a:t>
            </a:r>
            <a:r>
              <a:rPr sz="4600" dirty="0"/>
              <a:t> </a:t>
            </a:r>
            <a:r>
              <a:rPr sz="4600" dirty="0" err="1"/>
              <a:t>na</a:t>
            </a:r>
            <a:r>
              <a:rPr sz="4600" dirty="0"/>
              <a:t> </a:t>
            </a:r>
            <a:r>
              <a:rPr sz="4600" dirty="0" err="1"/>
              <a:t>prirodzené</a:t>
            </a:r>
            <a:r>
              <a:rPr sz="4600" dirty="0"/>
              <a:t>           </a:t>
            </a:r>
            <a:r>
              <a:rPr sz="4600" dirty="0" err="1"/>
              <a:t>učenie</a:t>
            </a:r>
            <a:r>
              <a:rPr sz="4600" dirty="0"/>
              <a:t> </a:t>
            </a:r>
            <a:r>
              <a:rPr sz="4600" dirty="0" err="1"/>
              <a:t>sa</a:t>
            </a:r>
            <a:r>
              <a:rPr sz="4600" dirty="0"/>
              <a:t> </a:t>
            </a:r>
            <a:r>
              <a:rPr sz="4600" dirty="0" err="1"/>
              <a:t>detí</a:t>
            </a:r>
            <a:r>
              <a:rPr sz="4600" dirty="0"/>
              <a:t>, </a:t>
            </a:r>
            <a:r>
              <a:rPr sz="4600" dirty="0" err="1"/>
              <a:t>podpora</a:t>
            </a:r>
            <a:r>
              <a:rPr sz="4600" dirty="0"/>
              <a:t> </a:t>
            </a:r>
            <a:r>
              <a:rPr sz="4600" dirty="0" err="1"/>
              <a:t>rodičov</a:t>
            </a:r>
            <a:r>
              <a:rPr sz="4600" dirty="0"/>
              <a:t> a </a:t>
            </a:r>
            <a:r>
              <a:rPr sz="4600" dirty="0" err="1" smtClean="0"/>
              <a:t>detí</a:t>
            </a:r>
            <a:r>
              <a:rPr lang="sk-SK" sz="4600" dirty="0" smtClean="0"/>
              <a:t> </a:t>
            </a:r>
            <a:r>
              <a:rPr sz="4600" dirty="0" err="1" smtClean="0"/>
              <a:t>na</a:t>
            </a:r>
            <a:r>
              <a:rPr sz="4600" dirty="0" smtClean="0"/>
              <a:t> </a:t>
            </a:r>
            <a:r>
              <a:rPr sz="4600" dirty="0" smtClean="0"/>
              <a:t>in</a:t>
            </a:r>
            <a:r>
              <a:rPr lang="sk-SK" sz="4600" dirty="0" smtClean="0"/>
              <a:t>- </a:t>
            </a:r>
            <a:r>
              <a:rPr sz="4600" dirty="0" err="1" smtClean="0"/>
              <a:t>dividuálnom</a:t>
            </a:r>
            <a:r>
              <a:rPr sz="4600" dirty="0" smtClean="0"/>
              <a:t> </a:t>
            </a:r>
            <a:r>
              <a:rPr sz="4600" dirty="0" err="1"/>
              <a:t>vzdelávaní</a:t>
            </a:r>
            <a:r>
              <a:rPr sz="4600" dirty="0"/>
              <a:t> v </a:t>
            </a:r>
            <a:r>
              <a:rPr sz="4600" dirty="0" err="1"/>
              <a:t>plnení</a:t>
            </a:r>
            <a:r>
              <a:rPr sz="4600" dirty="0"/>
              <a:t> ŠVP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Shape 47"/>
          <p:cNvSpPr>
            <a:spLocks noGrp="1"/>
          </p:cNvSpPr>
          <p:nvPr>
            <p:ph type="title" idx="4294967295"/>
          </p:nvPr>
        </p:nvSpPr>
        <p:spPr>
          <a:xfrm>
            <a:off x="349938" y="2248559"/>
            <a:ext cx="12304924" cy="5281882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pPr lvl="0" defTabSz="560831">
              <a:defRPr sz="1800"/>
            </a:pPr>
            <a:r>
              <a:rPr sz="5760" b="1" dirty="0" err="1"/>
              <a:t>Organizácia</a:t>
            </a:r>
            <a:r>
              <a:rPr sz="5760" b="1" dirty="0"/>
              <a:t> </a:t>
            </a:r>
            <a:r>
              <a:rPr sz="5760" b="1" dirty="0" err="1"/>
              <a:t>dňa</a:t>
            </a:r>
            <a:r>
              <a:rPr sz="5760" b="1" dirty="0"/>
              <a:t> </a:t>
            </a:r>
          </a:p>
          <a:p>
            <a:pPr lvl="0" defTabSz="560831">
              <a:defRPr sz="1800"/>
            </a:pPr>
            <a:endParaRPr sz="5760" dirty="0"/>
          </a:p>
          <a:p>
            <a:pPr lvl="0" defTabSz="560831">
              <a:defRPr sz="1800"/>
            </a:pPr>
            <a:r>
              <a:rPr sz="5760" dirty="0" err="1"/>
              <a:t>vnútorná</a:t>
            </a:r>
            <a:r>
              <a:rPr sz="5760" dirty="0"/>
              <a:t> </a:t>
            </a:r>
            <a:r>
              <a:rPr sz="5760" dirty="0" err="1" smtClean="0"/>
              <a:t>motivácia</a:t>
            </a:r>
            <a:r>
              <a:rPr lang="sk-SK" sz="5760" dirty="0" smtClean="0"/>
              <a:t/>
            </a:r>
            <a:br>
              <a:rPr lang="sk-SK" sz="5760" dirty="0" smtClean="0"/>
            </a:br>
            <a:r>
              <a:rPr lang="sk-SK" sz="6000" dirty="0"/>
              <a:t>–</a:t>
            </a:r>
            <a:r>
              <a:rPr lang="sk-SK" sz="5760" dirty="0" smtClean="0"/>
              <a:t> z</a:t>
            </a:r>
            <a:r>
              <a:rPr sz="5760" dirty="0" err="1" smtClean="0"/>
              <a:t>ameranie</a:t>
            </a:r>
            <a:r>
              <a:rPr lang="sk-SK" sz="5760" dirty="0" smtClean="0"/>
              <a:t> </a:t>
            </a:r>
            <a:r>
              <a:rPr sz="5760" dirty="0" err="1" smtClean="0"/>
              <a:t>na</a:t>
            </a:r>
            <a:r>
              <a:rPr sz="5760" dirty="0" smtClean="0"/>
              <a:t> </a:t>
            </a:r>
            <a:r>
              <a:rPr sz="5760" dirty="0" err="1"/>
              <a:t>výsledok</a:t>
            </a:r>
            <a:endParaRPr sz="5760" dirty="0"/>
          </a:p>
          <a:p>
            <a:pPr lvl="0" defTabSz="560831">
              <a:defRPr sz="1800"/>
            </a:pPr>
            <a:endParaRPr sz="5760" dirty="0"/>
          </a:p>
          <a:p>
            <a:pPr lvl="0" defTabSz="560831">
              <a:defRPr sz="1800"/>
            </a:pPr>
            <a:r>
              <a:rPr sz="5760" dirty="0" err="1"/>
              <a:t>obsahový</a:t>
            </a:r>
            <a:r>
              <a:rPr sz="5760" dirty="0"/>
              <a:t> </a:t>
            </a:r>
            <a:r>
              <a:rPr sz="5760" dirty="0" err="1"/>
              <a:t>rozpis</a:t>
            </a:r>
            <a:r>
              <a:rPr sz="5760" dirty="0"/>
              <a:t> </a:t>
            </a:r>
            <a:r>
              <a:rPr sz="5760" dirty="0" err="1"/>
              <a:t>dňa</a:t>
            </a:r>
            <a:endParaRPr sz="5760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>
            <a:spLocks noGrp="1"/>
          </p:cNvSpPr>
          <p:nvPr>
            <p:ph type="title"/>
          </p:nvPr>
        </p:nvSpPr>
        <p:spPr>
          <a:xfrm>
            <a:off x="300224" y="2738275"/>
            <a:ext cx="12404352" cy="4277050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6000" b="1" dirty="0" err="1"/>
              <a:t>Organizácia</a:t>
            </a:r>
            <a:r>
              <a:rPr sz="6000" b="1" dirty="0"/>
              <a:t> </a:t>
            </a:r>
            <a:r>
              <a:rPr sz="6000" b="1" dirty="0" err="1"/>
              <a:t>priestoru</a:t>
            </a:r>
            <a:endParaRPr sz="6000" b="1" dirty="0"/>
          </a:p>
          <a:p>
            <a:pPr lvl="0">
              <a:defRPr sz="1800"/>
            </a:pPr>
            <a:r>
              <a:rPr lang="sk-SK" sz="6000" dirty="0"/>
              <a:t>–</a:t>
            </a:r>
            <a:r>
              <a:rPr sz="6000" dirty="0" smtClean="0"/>
              <a:t> </a:t>
            </a:r>
            <a:endParaRPr sz="6000" dirty="0"/>
          </a:p>
          <a:p>
            <a:pPr lvl="0">
              <a:defRPr sz="1800"/>
            </a:pPr>
            <a:r>
              <a:rPr sz="6000" dirty="0" err="1"/>
              <a:t>naša</a:t>
            </a:r>
            <a:r>
              <a:rPr sz="6000" dirty="0"/>
              <a:t> </a:t>
            </a:r>
            <a:r>
              <a:rPr sz="6000" dirty="0" err="1"/>
              <a:t>veľká</a:t>
            </a:r>
            <a:r>
              <a:rPr sz="6000" dirty="0"/>
              <a:t> </a:t>
            </a:r>
            <a:r>
              <a:rPr sz="6000" dirty="0" err="1"/>
              <a:t>detská</a:t>
            </a:r>
            <a:r>
              <a:rPr sz="6000" dirty="0"/>
              <a:t> </a:t>
            </a:r>
            <a:r>
              <a:rPr sz="6000" dirty="0" err="1"/>
              <a:t>izba</a:t>
            </a:r>
            <a:endParaRPr sz="6000" dirty="0"/>
          </a:p>
        </p:txBody>
      </p:sp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Shape 51"/>
          <p:cNvSpPr>
            <a:spLocks noGrp="1"/>
          </p:cNvSpPr>
          <p:nvPr>
            <p:ph type="title"/>
          </p:nvPr>
        </p:nvSpPr>
        <p:spPr>
          <a:xfrm>
            <a:off x="315580" y="2575870"/>
            <a:ext cx="12373640" cy="4601860"/>
          </a:xfrm>
          <a:prstGeom prst="rect">
            <a:avLst/>
          </a:prstGeom>
        </p:spPr>
        <p:txBody>
          <a:bodyPr/>
          <a:lstStyle/>
          <a:p>
            <a:pPr lvl="0" defTabSz="566674">
              <a:defRPr sz="1800"/>
            </a:pPr>
            <a:r>
              <a:rPr sz="5820" b="1" dirty="0" err="1"/>
              <a:t>Vzťahy</a:t>
            </a:r>
            <a:endParaRPr sz="5820" b="1" dirty="0"/>
          </a:p>
          <a:p>
            <a:pPr lvl="0" defTabSz="566674">
              <a:defRPr sz="1800"/>
            </a:pPr>
            <a:r>
              <a:rPr lang="sk-SK" sz="6000" dirty="0" smtClean="0"/>
              <a:t>–</a:t>
            </a:r>
            <a:endParaRPr sz="5820" dirty="0" smtClean="0"/>
          </a:p>
          <a:p>
            <a:pPr lvl="0" defTabSz="566674">
              <a:defRPr sz="1800"/>
            </a:pPr>
            <a:r>
              <a:rPr sz="5820" dirty="0" smtClean="0"/>
              <a:t> </a:t>
            </a:r>
            <a:r>
              <a:rPr sz="5820" dirty="0" err="1" smtClean="0"/>
              <a:t>partnerstvo</a:t>
            </a:r>
            <a:endParaRPr sz="5820" dirty="0" smtClean="0"/>
          </a:p>
          <a:p>
            <a:pPr lvl="0" defTabSz="566674">
              <a:defRPr sz="1800"/>
            </a:pPr>
            <a:r>
              <a:rPr sz="5820" dirty="0" err="1" smtClean="0"/>
              <a:t>ľudia</a:t>
            </a:r>
            <a:r>
              <a:rPr sz="5820" dirty="0" smtClean="0"/>
              <a:t> </a:t>
            </a:r>
            <a:r>
              <a:rPr sz="5820" dirty="0"/>
              <a:t>s </a:t>
            </a:r>
            <a:r>
              <a:rPr sz="5820" dirty="0" err="1"/>
              <a:t>pozitívnym</a:t>
            </a:r>
            <a:r>
              <a:rPr sz="5820" dirty="0"/>
              <a:t> </a:t>
            </a:r>
            <a:r>
              <a:rPr sz="5820" dirty="0" err="1"/>
              <a:t>postojom</a:t>
            </a:r>
            <a:r>
              <a:rPr sz="5820" dirty="0"/>
              <a:t> k </a:t>
            </a:r>
            <a:r>
              <a:rPr sz="5820" dirty="0" err="1"/>
              <a:t>životu</a:t>
            </a:r>
            <a:endParaRPr sz="5820" dirty="0"/>
          </a:p>
        </p:txBody>
      </p:sp>
    </p:spTree>
  </p:cSld>
  <p:clrMapOvr>
    <a:masterClrMapping/>
  </p:clrMapOvr>
  <p:transition spd="med"/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188</Words>
  <Application>Microsoft Office PowerPoint</Application>
  <PresentationFormat>Custom</PresentationFormat>
  <Paragraphs>55</Paragraphs>
  <Slides>48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48</vt:i4>
      </vt:variant>
    </vt:vector>
  </HeadingPairs>
  <TitlesOfParts>
    <vt:vector size="51" baseType="lpstr">
      <vt:lpstr>Avenir Book</vt:lpstr>
      <vt:lpstr>Helvetica Light</vt:lpstr>
      <vt:lpstr>White</vt:lpstr>
      <vt:lpstr>Škola bez školy</vt:lpstr>
      <vt:lpstr>Životná skúsenosť, ktorá zmení pohľad  na vzdelávanie</vt:lpstr>
      <vt:lpstr>Deti sa chcú učiť</vt:lpstr>
      <vt:lpstr>Vnútorná motivácia</vt:lpstr>
      <vt:lpstr>Vnútorná potreba  riadiť si vlastný život,  vytvárať nové veci,  zlepšovaťsami seba a tento svet  </vt:lpstr>
      <vt:lpstr>Milované dieťa</vt:lpstr>
      <vt:lpstr>Organizácia dňa   vnútorná motivácia – zameranie na výsledok  obsahový rozpis dňa</vt:lpstr>
      <vt:lpstr>Organizácia priestoru –  naša veľká detská izba</vt:lpstr>
      <vt:lpstr>Vzťahy –  partnerstvo ľudia s pozitívnym postojom k životu</vt:lpstr>
      <vt:lpstr>Zmysluplný obsah  –  proces a cieľ hľadanie súvislostí</vt:lpstr>
      <vt:lpstr>PowerPoint Presentation</vt:lpstr>
      <vt:lpstr>Individuálny prístup –   rozvoj potenciálu každého dieťaťa</vt:lpstr>
      <vt:lpstr>Pravidlá</vt:lpstr>
      <vt:lpstr>Autonómia </vt:lpstr>
      <vt:lpstr>Čo a či robia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Ako robia</vt:lpstr>
      <vt:lpstr>PowerPoint Presentation</vt:lpstr>
      <vt:lpstr>PowerPoint Presentation</vt:lpstr>
      <vt:lpstr>PowerPoint Presentation</vt:lpstr>
      <vt:lpstr>Kde robia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 kým robia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Zmysel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Škola bez školy</dc:title>
  <cp:lastModifiedBy>Vladimír Burjan</cp:lastModifiedBy>
  <cp:revision>3</cp:revision>
  <dcterms:modified xsi:type="dcterms:W3CDTF">2015-05-28T14:20:33Z</dcterms:modified>
</cp:coreProperties>
</file>