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1"/>
  </p:notesMasterIdLst>
  <p:sldIdLst>
    <p:sldId id="256" r:id="rId3"/>
    <p:sldId id="257" r:id="rId4"/>
    <p:sldId id="258" r:id="rId5"/>
    <p:sldId id="259" r:id="rId6"/>
    <p:sldId id="260" r:id="rId7"/>
    <p:sldId id="261" r:id="rId8"/>
    <p:sldId id="262" r:id="rId9"/>
    <p:sldId id="263" r:id="rId10"/>
  </p:sldIdLst>
  <p:sldSz cx="10080625" cy="7559675"/>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mn-cs"/>
      </a:defRPr>
    </a:lvl5pPr>
    <a:lvl6pPr marL="2286000" algn="l" defTabSz="914400" rtl="0" eaLnBrk="1" latinLnBrk="0" hangingPunct="1">
      <a:defRPr kern="1200">
        <a:solidFill>
          <a:schemeClr val="bg1"/>
        </a:solidFill>
        <a:latin typeface="Arial" panose="020B0604020202020204" pitchFamily="34" charset="0"/>
        <a:ea typeface="+mn-ea"/>
        <a:cs typeface="+mn-cs"/>
      </a:defRPr>
    </a:lvl6pPr>
    <a:lvl7pPr marL="2743200" algn="l" defTabSz="914400" rtl="0" eaLnBrk="1" latinLnBrk="0" hangingPunct="1">
      <a:defRPr kern="1200">
        <a:solidFill>
          <a:schemeClr val="bg1"/>
        </a:solidFill>
        <a:latin typeface="Arial" panose="020B0604020202020204" pitchFamily="34" charset="0"/>
        <a:ea typeface="+mn-ea"/>
        <a:cs typeface="+mn-cs"/>
      </a:defRPr>
    </a:lvl7pPr>
    <a:lvl8pPr marL="3200400" algn="l" defTabSz="914400" rtl="0" eaLnBrk="1" latinLnBrk="0" hangingPunct="1">
      <a:defRPr kern="1200">
        <a:solidFill>
          <a:schemeClr val="bg1"/>
        </a:solidFill>
        <a:latin typeface="Arial" panose="020B0604020202020204" pitchFamily="34" charset="0"/>
        <a:ea typeface="+mn-ea"/>
        <a:cs typeface="+mn-cs"/>
      </a:defRPr>
    </a:lvl8pPr>
    <a:lvl9pPr marL="3657600" algn="l" defTabSz="914400" rtl="0" eaLnBrk="1" latinLnBrk="0" hangingPunct="1">
      <a:defRPr kern="1200">
        <a:solidFill>
          <a:schemeClr val="bg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128" y="6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3074" name="Rectangle 2"/>
          <p:cNvSpPr>
            <a:spLocks noGrp="1" noChangeArrowheads="1"/>
          </p:cNvSpPr>
          <p:nvPr>
            <p:ph type="sldImg"/>
          </p:nvPr>
        </p:nvSpPr>
        <p:spPr bwMode="auto">
          <a:xfrm>
            <a:off x="1309688" y="1027113"/>
            <a:ext cx="4932362" cy="3697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5" name="Rectangle 3"/>
          <p:cNvSpPr>
            <a:spLocks noGrp="1" noChangeArrowheads="1"/>
          </p:cNvSpPr>
          <p:nvPr>
            <p:ph type="body"/>
          </p:nvPr>
        </p:nvSpPr>
        <p:spPr bwMode="auto">
          <a:xfrm>
            <a:off x="1169988" y="5087938"/>
            <a:ext cx="5219700" cy="410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sk-SK" altLang="sk-SK" smtClean="0"/>
          </a:p>
        </p:txBody>
      </p:sp>
    </p:spTree>
    <p:extLst>
      <p:ext uri="{BB962C8B-B14F-4D97-AF65-F5344CB8AC3E}">
        <p14:creationId xmlns:p14="http://schemas.microsoft.com/office/powerpoint/2010/main" val="1306963367"/>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9"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90" name="Text Box 2"/>
          <p:cNvSpPr txBox="1">
            <a:spLocks noChangeArrowheads="1"/>
          </p:cNvSpPr>
          <p:nvPr/>
        </p:nvSpPr>
        <p:spPr bwMode="auto">
          <a:xfrm>
            <a:off x="755650" y="5078413"/>
            <a:ext cx="6048375" cy="4811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extLst>
      <p:ext uri="{BB962C8B-B14F-4D97-AF65-F5344CB8AC3E}">
        <p14:creationId xmlns:p14="http://schemas.microsoft.com/office/powerpoint/2010/main" val="2321190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3"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4" name="Text Box 2"/>
          <p:cNvSpPr txBox="1">
            <a:spLocks noChangeArrowheads="1"/>
          </p:cNvSpPr>
          <p:nvPr/>
        </p:nvSpPr>
        <p:spPr bwMode="auto">
          <a:xfrm>
            <a:off x="755650" y="5078413"/>
            <a:ext cx="6048375" cy="4811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extLst>
      <p:ext uri="{BB962C8B-B14F-4D97-AF65-F5344CB8AC3E}">
        <p14:creationId xmlns:p14="http://schemas.microsoft.com/office/powerpoint/2010/main" val="1249400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7"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38" name="Text Box 2"/>
          <p:cNvSpPr txBox="1">
            <a:spLocks noChangeArrowheads="1"/>
          </p:cNvSpPr>
          <p:nvPr/>
        </p:nvSpPr>
        <p:spPr bwMode="auto">
          <a:xfrm>
            <a:off x="755650" y="5078413"/>
            <a:ext cx="6048375" cy="4811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extLst>
      <p:ext uri="{BB962C8B-B14F-4D97-AF65-F5344CB8AC3E}">
        <p14:creationId xmlns:p14="http://schemas.microsoft.com/office/powerpoint/2010/main" val="3648677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1"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2" name="Text Box 2"/>
          <p:cNvSpPr txBox="1">
            <a:spLocks noChangeArrowheads="1"/>
          </p:cNvSpPr>
          <p:nvPr/>
        </p:nvSpPr>
        <p:spPr bwMode="auto">
          <a:xfrm>
            <a:off x="755650" y="5078413"/>
            <a:ext cx="6048375" cy="4811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extLst>
      <p:ext uri="{BB962C8B-B14F-4D97-AF65-F5344CB8AC3E}">
        <p14:creationId xmlns:p14="http://schemas.microsoft.com/office/powerpoint/2010/main" val="652555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5"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6" name="Text Box 2"/>
          <p:cNvSpPr txBox="1">
            <a:spLocks noChangeArrowheads="1"/>
          </p:cNvSpPr>
          <p:nvPr/>
        </p:nvSpPr>
        <p:spPr bwMode="auto">
          <a:xfrm>
            <a:off x="755650" y="5078413"/>
            <a:ext cx="6048375" cy="4811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extLst>
      <p:ext uri="{BB962C8B-B14F-4D97-AF65-F5344CB8AC3E}">
        <p14:creationId xmlns:p14="http://schemas.microsoft.com/office/powerpoint/2010/main" val="2930263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Text Box 2"/>
          <p:cNvSpPr txBox="1">
            <a:spLocks noChangeArrowheads="1"/>
          </p:cNvSpPr>
          <p:nvPr/>
        </p:nvSpPr>
        <p:spPr bwMode="auto">
          <a:xfrm>
            <a:off x="755650" y="5078413"/>
            <a:ext cx="6048375" cy="4811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extLst>
      <p:ext uri="{BB962C8B-B14F-4D97-AF65-F5344CB8AC3E}">
        <p14:creationId xmlns:p14="http://schemas.microsoft.com/office/powerpoint/2010/main" val="774093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Text Box 2"/>
          <p:cNvSpPr txBox="1">
            <a:spLocks noChangeArrowheads="1"/>
          </p:cNvSpPr>
          <p:nvPr/>
        </p:nvSpPr>
        <p:spPr bwMode="auto">
          <a:xfrm>
            <a:off x="755650" y="5078413"/>
            <a:ext cx="6048375" cy="4811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extLst>
      <p:ext uri="{BB962C8B-B14F-4D97-AF65-F5344CB8AC3E}">
        <p14:creationId xmlns:p14="http://schemas.microsoft.com/office/powerpoint/2010/main" val="6448353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Text Box 2"/>
          <p:cNvSpPr txBox="1">
            <a:spLocks noChangeArrowheads="1"/>
          </p:cNvSpPr>
          <p:nvPr/>
        </p:nvSpPr>
        <p:spPr bwMode="auto">
          <a:xfrm>
            <a:off x="755650" y="5078413"/>
            <a:ext cx="6048375" cy="4811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extLst>
      <p:ext uri="{BB962C8B-B14F-4D97-AF65-F5344CB8AC3E}">
        <p14:creationId xmlns:p14="http://schemas.microsoft.com/office/powerpoint/2010/main" val="3606477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60475" y="1236663"/>
            <a:ext cx="7559675" cy="2632075"/>
          </a:xfrm>
        </p:spPr>
        <p:txBody>
          <a:bodyPr anchor="b"/>
          <a:lstStyle>
            <a:lvl1pPr algn="ctr">
              <a:defRPr sz="6000"/>
            </a:lvl1pPr>
          </a:lstStyle>
          <a:p>
            <a:r>
              <a:rPr lang="en-US" smtClean="0"/>
              <a:t>Click to edit Master title style</a:t>
            </a:r>
            <a:endParaRPr lang="sk-SK"/>
          </a:p>
        </p:txBody>
      </p:sp>
      <p:sp>
        <p:nvSpPr>
          <p:cNvPr id="3" name="Subtitle 2"/>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k-SK"/>
          </a:p>
        </p:txBody>
      </p:sp>
      <p:sp>
        <p:nvSpPr>
          <p:cNvPr id="4" name="Date Placeholder 3"/>
          <p:cNvSpPr>
            <a:spLocks noGrp="1"/>
          </p:cNvSpPr>
          <p:nvPr>
            <p:ph type="dt" idx="10"/>
          </p:nvPr>
        </p:nvSpPr>
        <p:spPr/>
        <p:txBody>
          <a:bodyPr/>
          <a:lstStyle>
            <a:lvl1pPr>
              <a:defRPr/>
            </a:lvl1pPr>
          </a:lstStyle>
          <a:p>
            <a:endParaRPr lang="cs-CZ" altLang="sk-SK"/>
          </a:p>
        </p:txBody>
      </p:sp>
      <p:sp>
        <p:nvSpPr>
          <p:cNvPr id="5" name="Footer Placeholder 4"/>
          <p:cNvSpPr>
            <a:spLocks noGrp="1"/>
          </p:cNvSpPr>
          <p:nvPr>
            <p:ph type="ftr" idx="11"/>
          </p:nvPr>
        </p:nvSpPr>
        <p:spPr/>
        <p:txBody>
          <a:bodyPr/>
          <a:lstStyle>
            <a:lvl1pPr>
              <a:defRPr/>
            </a:lvl1pPr>
          </a:lstStyle>
          <a:p>
            <a:endParaRPr lang="cs-CZ" altLang="sk-SK"/>
          </a:p>
        </p:txBody>
      </p:sp>
      <p:sp>
        <p:nvSpPr>
          <p:cNvPr id="6" name="Slide Number Placeholder 5"/>
          <p:cNvSpPr>
            <a:spLocks noGrp="1"/>
          </p:cNvSpPr>
          <p:nvPr>
            <p:ph type="sldNum" idx="12"/>
          </p:nvPr>
        </p:nvSpPr>
        <p:spPr/>
        <p:txBody>
          <a:bodyPr/>
          <a:lstStyle>
            <a:lvl1pPr>
              <a:defRPr/>
            </a:lvl1pPr>
          </a:lstStyle>
          <a:p>
            <a:fld id="{AB037720-E379-4E7F-8EAC-3169F8DC3F8D}" type="slidenum">
              <a:rPr lang="cs-CZ" altLang="sk-SK"/>
              <a:pPr/>
              <a:t>‹#›</a:t>
            </a:fld>
            <a:endParaRPr lang="cs-CZ" altLang="sk-SK"/>
          </a:p>
        </p:txBody>
      </p:sp>
    </p:spTree>
    <p:extLst>
      <p:ext uri="{BB962C8B-B14F-4D97-AF65-F5344CB8AC3E}">
        <p14:creationId xmlns:p14="http://schemas.microsoft.com/office/powerpoint/2010/main" val="1147993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idx="10"/>
          </p:nvPr>
        </p:nvSpPr>
        <p:spPr/>
        <p:txBody>
          <a:bodyPr/>
          <a:lstStyle>
            <a:lvl1pPr>
              <a:defRPr/>
            </a:lvl1pPr>
          </a:lstStyle>
          <a:p>
            <a:endParaRPr lang="cs-CZ" altLang="sk-SK"/>
          </a:p>
        </p:txBody>
      </p:sp>
      <p:sp>
        <p:nvSpPr>
          <p:cNvPr id="5" name="Footer Placeholder 4"/>
          <p:cNvSpPr>
            <a:spLocks noGrp="1"/>
          </p:cNvSpPr>
          <p:nvPr>
            <p:ph type="ftr" idx="11"/>
          </p:nvPr>
        </p:nvSpPr>
        <p:spPr/>
        <p:txBody>
          <a:bodyPr/>
          <a:lstStyle>
            <a:lvl1pPr>
              <a:defRPr/>
            </a:lvl1pPr>
          </a:lstStyle>
          <a:p>
            <a:endParaRPr lang="cs-CZ" altLang="sk-SK"/>
          </a:p>
        </p:txBody>
      </p:sp>
      <p:sp>
        <p:nvSpPr>
          <p:cNvPr id="6" name="Slide Number Placeholder 5"/>
          <p:cNvSpPr>
            <a:spLocks noGrp="1"/>
          </p:cNvSpPr>
          <p:nvPr>
            <p:ph type="sldNum" idx="12"/>
          </p:nvPr>
        </p:nvSpPr>
        <p:spPr/>
        <p:txBody>
          <a:bodyPr/>
          <a:lstStyle>
            <a:lvl1pPr>
              <a:defRPr/>
            </a:lvl1pPr>
          </a:lstStyle>
          <a:p>
            <a:fld id="{608E996B-7390-46E5-8ED1-D431C5AE5D7F}" type="slidenum">
              <a:rPr lang="cs-CZ" altLang="sk-SK"/>
              <a:pPr/>
              <a:t>‹#›</a:t>
            </a:fld>
            <a:endParaRPr lang="cs-CZ" altLang="sk-SK"/>
          </a:p>
        </p:txBody>
      </p:sp>
    </p:spTree>
    <p:extLst>
      <p:ext uri="{BB962C8B-B14F-4D97-AF65-F5344CB8AC3E}">
        <p14:creationId xmlns:p14="http://schemas.microsoft.com/office/powerpoint/2010/main" val="3229855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4088" y="301625"/>
            <a:ext cx="2265362" cy="5846763"/>
          </a:xfrm>
        </p:spPr>
        <p:txBody>
          <a:bodyPr vert="eaVert"/>
          <a:lstStyle/>
          <a:p>
            <a:r>
              <a:rPr lang="en-US" smtClean="0"/>
              <a:t>Click to edit Master title style</a:t>
            </a:r>
            <a:endParaRPr lang="sk-SK"/>
          </a:p>
        </p:txBody>
      </p:sp>
      <p:sp>
        <p:nvSpPr>
          <p:cNvPr id="3" name="Vertical Text Placeholder 2"/>
          <p:cNvSpPr>
            <a:spLocks noGrp="1"/>
          </p:cNvSpPr>
          <p:nvPr>
            <p:ph type="body" orient="vert" idx="1"/>
          </p:nvPr>
        </p:nvSpPr>
        <p:spPr>
          <a:xfrm>
            <a:off x="503238" y="301625"/>
            <a:ext cx="6648450" cy="5846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idx="10"/>
          </p:nvPr>
        </p:nvSpPr>
        <p:spPr/>
        <p:txBody>
          <a:bodyPr/>
          <a:lstStyle>
            <a:lvl1pPr>
              <a:defRPr/>
            </a:lvl1pPr>
          </a:lstStyle>
          <a:p>
            <a:endParaRPr lang="cs-CZ" altLang="sk-SK"/>
          </a:p>
        </p:txBody>
      </p:sp>
      <p:sp>
        <p:nvSpPr>
          <p:cNvPr id="5" name="Footer Placeholder 4"/>
          <p:cNvSpPr>
            <a:spLocks noGrp="1"/>
          </p:cNvSpPr>
          <p:nvPr>
            <p:ph type="ftr" idx="11"/>
          </p:nvPr>
        </p:nvSpPr>
        <p:spPr/>
        <p:txBody>
          <a:bodyPr/>
          <a:lstStyle>
            <a:lvl1pPr>
              <a:defRPr/>
            </a:lvl1pPr>
          </a:lstStyle>
          <a:p>
            <a:endParaRPr lang="cs-CZ" altLang="sk-SK"/>
          </a:p>
        </p:txBody>
      </p:sp>
      <p:sp>
        <p:nvSpPr>
          <p:cNvPr id="6" name="Slide Number Placeholder 5"/>
          <p:cNvSpPr>
            <a:spLocks noGrp="1"/>
          </p:cNvSpPr>
          <p:nvPr>
            <p:ph type="sldNum" idx="12"/>
          </p:nvPr>
        </p:nvSpPr>
        <p:spPr/>
        <p:txBody>
          <a:bodyPr/>
          <a:lstStyle>
            <a:lvl1pPr>
              <a:defRPr/>
            </a:lvl1pPr>
          </a:lstStyle>
          <a:p>
            <a:fld id="{09CE362B-6A8D-4415-9160-BCADF590DB7F}" type="slidenum">
              <a:rPr lang="cs-CZ" altLang="sk-SK"/>
              <a:pPr/>
              <a:t>‹#›</a:t>
            </a:fld>
            <a:endParaRPr lang="cs-CZ" altLang="sk-SK"/>
          </a:p>
        </p:txBody>
      </p:sp>
    </p:spTree>
    <p:extLst>
      <p:ext uri="{BB962C8B-B14F-4D97-AF65-F5344CB8AC3E}">
        <p14:creationId xmlns:p14="http://schemas.microsoft.com/office/powerpoint/2010/main" val="938600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60475" y="1236663"/>
            <a:ext cx="7559675" cy="2632075"/>
          </a:xfrm>
        </p:spPr>
        <p:txBody>
          <a:bodyPr anchor="b"/>
          <a:lstStyle>
            <a:lvl1pPr algn="ctr">
              <a:defRPr sz="6000"/>
            </a:lvl1pPr>
          </a:lstStyle>
          <a:p>
            <a:r>
              <a:rPr lang="en-US" smtClean="0"/>
              <a:t>Click to edit Master title style</a:t>
            </a:r>
            <a:endParaRPr lang="sk-SK"/>
          </a:p>
        </p:txBody>
      </p:sp>
      <p:sp>
        <p:nvSpPr>
          <p:cNvPr id="3" name="Subtitle 2"/>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k-SK"/>
          </a:p>
        </p:txBody>
      </p:sp>
    </p:spTree>
    <p:extLst>
      <p:ext uri="{BB962C8B-B14F-4D97-AF65-F5344CB8AC3E}">
        <p14:creationId xmlns:p14="http://schemas.microsoft.com/office/powerpoint/2010/main" val="28857385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Tree>
    <p:extLst>
      <p:ext uri="{BB962C8B-B14F-4D97-AF65-F5344CB8AC3E}">
        <p14:creationId xmlns:p14="http://schemas.microsoft.com/office/powerpoint/2010/main" val="3734451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7388" y="1884363"/>
            <a:ext cx="8694737" cy="3144837"/>
          </a:xfrm>
        </p:spPr>
        <p:txBody>
          <a:bodyPr anchor="b"/>
          <a:lstStyle>
            <a:lvl1pPr>
              <a:defRPr sz="6000"/>
            </a:lvl1pPr>
          </a:lstStyle>
          <a:p>
            <a:r>
              <a:rPr lang="en-US" smtClean="0"/>
              <a:t>Click to edit Master title style</a:t>
            </a:r>
            <a:endParaRPr lang="sk-SK"/>
          </a:p>
        </p:txBody>
      </p:sp>
      <p:sp>
        <p:nvSpPr>
          <p:cNvPr id="3" name="Text Placeholder 2"/>
          <p:cNvSpPr>
            <a:spLocks noGrp="1"/>
          </p:cNvSpPr>
          <p:nvPr>
            <p:ph type="body" idx="1"/>
          </p:nvPr>
        </p:nvSpPr>
        <p:spPr>
          <a:xfrm>
            <a:off x="687388" y="5059363"/>
            <a:ext cx="8694737"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2489274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Content Placeholder 2"/>
          <p:cNvSpPr>
            <a:spLocks noGrp="1"/>
          </p:cNvSpPr>
          <p:nvPr>
            <p:ph sz="half" idx="1"/>
          </p:nvPr>
        </p:nvSpPr>
        <p:spPr>
          <a:xfrm>
            <a:off x="739775" y="2101850"/>
            <a:ext cx="4225925" cy="4381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Content Placeholder 3"/>
          <p:cNvSpPr>
            <a:spLocks noGrp="1"/>
          </p:cNvSpPr>
          <p:nvPr>
            <p:ph sz="half" idx="2"/>
          </p:nvPr>
        </p:nvSpPr>
        <p:spPr>
          <a:xfrm>
            <a:off x="5118100" y="2101850"/>
            <a:ext cx="4225925" cy="4381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Tree>
    <p:extLst>
      <p:ext uri="{BB962C8B-B14F-4D97-AF65-F5344CB8AC3E}">
        <p14:creationId xmlns:p14="http://schemas.microsoft.com/office/powerpoint/2010/main" val="5853108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3738" y="403225"/>
            <a:ext cx="8694737" cy="1460500"/>
          </a:xfrm>
        </p:spPr>
        <p:txBody>
          <a:bodyPr/>
          <a:lstStyle/>
          <a:p>
            <a:r>
              <a:rPr lang="en-US" smtClean="0"/>
              <a:t>Click to edit Master title style</a:t>
            </a:r>
            <a:endParaRPr lang="sk-SK"/>
          </a:p>
        </p:txBody>
      </p:sp>
      <p:sp>
        <p:nvSpPr>
          <p:cNvPr id="3" name="Text Placeholder 2"/>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93738" y="2760663"/>
            <a:ext cx="4265612" cy="4062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5" name="Text Placeholder 4"/>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03813" y="2760663"/>
            <a:ext cx="4284662" cy="4062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Tree>
    <p:extLst>
      <p:ext uri="{BB962C8B-B14F-4D97-AF65-F5344CB8AC3E}">
        <p14:creationId xmlns:p14="http://schemas.microsoft.com/office/powerpoint/2010/main" val="12518285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Tree>
    <p:extLst>
      <p:ext uri="{BB962C8B-B14F-4D97-AF65-F5344CB8AC3E}">
        <p14:creationId xmlns:p14="http://schemas.microsoft.com/office/powerpoint/2010/main" val="27296918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01424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503238"/>
            <a:ext cx="3251200" cy="1765300"/>
          </a:xfrm>
        </p:spPr>
        <p:txBody>
          <a:bodyPr anchor="b"/>
          <a:lstStyle>
            <a:lvl1pPr>
              <a:defRPr sz="3200"/>
            </a:lvl1pPr>
          </a:lstStyle>
          <a:p>
            <a:r>
              <a:rPr lang="en-US" smtClean="0"/>
              <a:t>Click to edit Master title style</a:t>
            </a:r>
            <a:endParaRPr lang="sk-SK"/>
          </a:p>
        </p:txBody>
      </p:sp>
      <p:sp>
        <p:nvSpPr>
          <p:cNvPr id="3" name="Content Placeholder 2"/>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Text Placehold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960272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idx="10"/>
          </p:nvPr>
        </p:nvSpPr>
        <p:spPr/>
        <p:txBody>
          <a:bodyPr/>
          <a:lstStyle>
            <a:lvl1pPr>
              <a:defRPr/>
            </a:lvl1pPr>
          </a:lstStyle>
          <a:p>
            <a:endParaRPr lang="cs-CZ" altLang="sk-SK"/>
          </a:p>
        </p:txBody>
      </p:sp>
      <p:sp>
        <p:nvSpPr>
          <p:cNvPr id="5" name="Footer Placeholder 4"/>
          <p:cNvSpPr>
            <a:spLocks noGrp="1"/>
          </p:cNvSpPr>
          <p:nvPr>
            <p:ph type="ftr" idx="11"/>
          </p:nvPr>
        </p:nvSpPr>
        <p:spPr/>
        <p:txBody>
          <a:bodyPr/>
          <a:lstStyle>
            <a:lvl1pPr>
              <a:defRPr/>
            </a:lvl1pPr>
          </a:lstStyle>
          <a:p>
            <a:endParaRPr lang="cs-CZ" altLang="sk-SK"/>
          </a:p>
        </p:txBody>
      </p:sp>
      <p:sp>
        <p:nvSpPr>
          <p:cNvPr id="6" name="Slide Number Placeholder 5"/>
          <p:cNvSpPr>
            <a:spLocks noGrp="1"/>
          </p:cNvSpPr>
          <p:nvPr>
            <p:ph type="sldNum" idx="12"/>
          </p:nvPr>
        </p:nvSpPr>
        <p:spPr/>
        <p:txBody>
          <a:bodyPr/>
          <a:lstStyle>
            <a:lvl1pPr>
              <a:defRPr/>
            </a:lvl1pPr>
          </a:lstStyle>
          <a:p>
            <a:fld id="{370D505E-2A7F-4C95-BBDB-27136FED4735}" type="slidenum">
              <a:rPr lang="cs-CZ" altLang="sk-SK"/>
              <a:pPr/>
              <a:t>‹#›</a:t>
            </a:fld>
            <a:endParaRPr lang="cs-CZ" altLang="sk-SK"/>
          </a:p>
        </p:txBody>
      </p:sp>
    </p:spTree>
    <p:extLst>
      <p:ext uri="{BB962C8B-B14F-4D97-AF65-F5344CB8AC3E}">
        <p14:creationId xmlns:p14="http://schemas.microsoft.com/office/powerpoint/2010/main" val="4825664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503238"/>
            <a:ext cx="3251200" cy="1765300"/>
          </a:xfrm>
        </p:spPr>
        <p:txBody>
          <a:bodyPr anchor="b"/>
          <a:lstStyle>
            <a:lvl1pPr>
              <a:defRPr sz="3200"/>
            </a:lvl1pPr>
          </a:lstStyle>
          <a:p>
            <a:r>
              <a:rPr lang="en-US" smtClean="0"/>
              <a:t>Click to edit Master title style</a:t>
            </a:r>
            <a:endParaRPr lang="sk-SK"/>
          </a:p>
        </p:txBody>
      </p:sp>
      <p:sp>
        <p:nvSpPr>
          <p:cNvPr id="3" name="Picture Placeholder 2"/>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Text Placehold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8039473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Tree>
    <p:extLst>
      <p:ext uri="{BB962C8B-B14F-4D97-AF65-F5344CB8AC3E}">
        <p14:creationId xmlns:p14="http://schemas.microsoft.com/office/powerpoint/2010/main" val="23892856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2963" y="627063"/>
            <a:ext cx="2151062" cy="5856287"/>
          </a:xfrm>
        </p:spPr>
        <p:txBody>
          <a:bodyPr vert="eaVert"/>
          <a:lstStyle/>
          <a:p>
            <a:r>
              <a:rPr lang="en-US" smtClean="0"/>
              <a:t>Click to edit Master title style</a:t>
            </a:r>
            <a:endParaRPr lang="sk-SK"/>
          </a:p>
        </p:txBody>
      </p:sp>
      <p:sp>
        <p:nvSpPr>
          <p:cNvPr id="3" name="Vertical Text Placeholder 2"/>
          <p:cNvSpPr>
            <a:spLocks noGrp="1"/>
          </p:cNvSpPr>
          <p:nvPr>
            <p:ph type="body" orient="vert" idx="1"/>
          </p:nvPr>
        </p:nvSpPr>
        <p:spPr>
          <a:xfrm>
            <a:off x="739775" y="627063"/>
            <a:ext cx="6300788"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Tree>
    <p:extLst>
      <p:ext uri="{BB962C8B-B14F-4D97-AF65-F5344CB8AC3E}">
        <p14:creationId xmlns:p14="http://schemas.microsoft.com/office/powerpoint/2010/main" val="38288229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739775" y="627063"/>
            <a:ext cx="8604250" cy="1258887"/>
          </a:xfrm>
        </p:spPr>
        <p:txBody>
          <a:bodyPr/>
          <a:lstStyle/>
          <a:p>
            <a:r>
              <a:rPr lang="en-US" smtClean="0"/>
              <a:t>Click to edit Master title style</a:t>
            </a:r>
            <a:endParaRPr lang="sk-SK"/>
          </a:p>
        </p:txBody>
      </p:sp>
    </p:spTree>
    <p:extLst>
      <p:ext uri="{BB962C8B-B14F-4D97-AF65-F5344CB8AC3E}">
        <p14:creationId xmlns:p14="http://schemas.microsoft.com/office/powerpoint/2010/main" val="4229627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7388" y="1884363"/>
            <a:ext cx="8694737" cy="3144837"/>
          </a:xfrm>
        </p:spPr>
        <p:txBody>
          <a:bodyPr anchor="b"/>
          <a:lstStyle>
            <a:lvl1pPr>
              <a:defRPr sz="6000"/>
            </a:lvl1pPr>
          </a:lstStyle>
          <a:p>
            <a:r>
              <a:rPr lang="en-US" smtClean="0"/>
              <a:t>Click to edit Master title style</a:t>
            </a:r>
            <a:endParaRPr lang="sk-SK"/>
          </a:p>
        </p:txBody>
      </p:sp>
      <p:sp>
        <p:nvSpPr>
          <p:cNvPr id="3" name="Text Placeholder 2"/>
          <p:cNvSpPr>
            <a:spLocks noGrp="1"/>
          </p:cNvSpPr>
          <p:nvPr>
            <p:ph type="body" idx="1"/>
          </p:nvPr>
        </p:nvSpPr>
        <p:spPr>
          <a:xfrm>
            <a:off x="687388" y="5059363"/>
            <a:ext cx="8694737"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cs-CZ" altLang="sk-SK"/>
          </a:p>
        </p:txBody>
      </p:sp>
      <p:sp>
        <p:nvSpPr>
          <p:cNvPr id="5" name="Footer Placeholder 4"/>
          <p:cNvSpPr>
            <a:spLocks noGrp="1"/>
          </p:cNvSpPr>
          <p:nvPr>
            <p:ph type="ftr" idx="11"/>
          </p:nvPr>
        </p:nvSpPr>
        <p:spPr/>
        <p:txBody>
          <a:bodyPr/>
          <a:lstStyle>
            <a:lvl1pPr>
              <a:defRPr/>
            </a:lvl1pPr>
          </a:lstStyle>
          <a:p>
            <a:endParaRPr lang="cs-CZ" altLang="sk-SK"/>
          </a:p>
        </p:txBody>
      </p:sp>
      <p:sp>
        <p:nvSpPr>
          <p:cNvPr id="6" name="Slide Number Placeholder 5"/>
          <p:cNvSpPr>
            <a:spLocks noGrp="1"/>
          </p:cNvSpPr>
          <p:nvPr>
            <p:ph type="sldNum" idx="12"/>
          </p:nvPr>
        </p:nvSpPr>
        <p:spPr/>
        <p:txBody>
          <a:bodyPr/>
          <a:lstStyle>
            <a:lvl1pPr>
              <a:defRPr/>
            </a:lvl1pPr>
          </a:lstStyle>
          <a:p>
            <a:fld id="{DB8F9C0D-E55E-49DD-8DEB-DC6D7442DC45}" type="slidenum">
              <a:rPr lang="cs-CZ" altLang="sk-SK"/>
              <a:pPr/>
              <a:t>‹#›</a:t>
            </a:fld>
            <a:endParaRPr lang="cs-CZ" altLang="sk-SK"/>
          </a:p>
        </p:txBody>
      </p:sp>
    </p:spTree>
    <p:extLst>
      <p:ext uri="{BB962C8B-B14F-4D97-AF65-F5344CB8AC3E}">
        <p14:creationId xmlns:p14="http://schemas.microsoft.com/office/powerpoint/2010/main" val="3590714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Content Placeholder 2"/>
          <p:cNvSpPr>
            <a:spLocks noGrp="1"/>
          </p:cNvSpPr>
          <p:nvPr>
            <p:ph sz="half" idx="1"/>
          </p:nvPr>
        </p:nvSpPr>
        <p:spPr>
          <a:xfrm>
            <a:off x="503238" y="1768475"/>
            <a:ext cx="4456112" cy="43799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Content Placeholder 3"/>
          <p:cNvSpPr>
            <a:spLocks noGrp="1"/>
          </p:cNvSpPr>
          <p:nvPr>
            <p:ph sz="half" idx="2"/>
          </p:nvPr>
        </p:nvSpPr>
        <p:spPr>
          <a:xfrm>
            <a:off x="5111750" y="1768475"/>
            <a:ext cx="4457700" cy="43799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5" name="Date Placeholder 4"/>
          <p:cNvSpPr>
            <a:spLocks noGrp="1"/>
          </p:cNvSpPr>
          <p:nvPr>
            <p:ph type="dt" idx="10"/>
          </p:nvPr>
        </p:nvSpPr>
        <p:spPr/>
        <p:txBody>
          <a:bodyPr/>
          <a:lstStyle>
            <a:lvl1pPr>
              <a:defRPr/>
            </a:lvl1pPr>
          </a:lstStyle>
          <a:p>
            <a:endParaRPr lang="cs-CZ" altLang="sk-SK"/>
          </a:p>
        </p:txBody>
      </p:sp>
      <p:sp>
        <p:nvSpPr>
          <p:cNvPr id="6" name="Footer Placeholder 5"/>
          <p:cNvSpPr>
            <a:spLocks noGrp="1"/>
          </p:cNvSpPr>
          <p:nvPr>
            <p:ph type="ftr" idx="11"/>
          </p:nvPr>
        </p:nvSpPr>
        <p:spPr/>
        <p:txBody>
          <a:bodyPr/>
          <a:lstStyle>
            <a:lvl1pPr>
              <a:defRPr/>
            </a:lvl1pPr>
          </a:lstStyle>
          <a:p>
            <a:endParaRPr lang="cs-CZ" altLang="sk-SK"/>
          </a:p>
        </p:txBody>
      </p:sp>
      <p:sp>
        <p:nvSpPr>
          <p:cNvPr id="7" name="Slide Number Placeholder 6"/>
          <p:cNvSpPr>
            <a:spLocks noGrp="1"/>
          </p:cNvSpPr>
          <p:nvPr>
            <p:ph type="sldNum" idx="12"/>
          </p:nvPr>
        </p:nvSpPr>
        <p:spPr/>
        <p:txBody>
          <a:bodyPr/>
          <a:lstStyle>
            <a:lvl1pPr>
              <a:defRPr/>
            </a:lvl1pPr>
          </a:lstStyle>
          <a:p>
            <a:fld id="{84F6BDF0-6176-4583-A348-7A26DBE574E0}" type="slidenum">
              <a:rPr lang="cs-CZ" altLang="sk-SK"/>
              <a:pPr/>
              <a:t>‹#›</a:t>
            </a:fld>
            <a:endParaRPr lang="cs-CZ" altLang="sk-SK"/>
          </a:p>
        </p:txBody>
      </p:sp>
    </p:spTree>
    <p:extLst>
      <p:ext uri="{BB962C8B-B14F-4D97-AF65-F5344CB8AC3E}">
        <p14:creationId xmlns:p14="http://schemas.microsoft.com/office/powerpoint/2010/main" val="1289764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3738" y="403225"/>
            <a:ext cx="8694737" cy="1460500"/>
          </a:xfrm>
        </p:spPr>
        <p:txBody>
          <a:bodyPr/>
          <a:lstStyle/>
          <a:p>
            <a:r>
              <a:rPr lang="en-US" smtClean="0"/>
              <a:t>Click to edit Master title style</a:t>
            </a:r>
            <a:endParaRPr lang="sk-SK"/>
          </a:p>
        </p:txBody>
      </p:sp>
      <p:sp>
        <p:nvSpPr>
          <p:cNvPr id="3" name="Text Placeholder 2"/>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93738" y="2760663"/>
            <a:ext cx="4265612" cy="4062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5" name="Text Placeholder 4"/>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03813" y="2760663"/>
            <a:ext cx="4284662" cy="4062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7" name="Date Placeholder 6"/>
          <p:cNvSpPr>
            <a:spLocks noGrp="1"/>
          </p:cNvSpPr>
          <p:nvPr>
            <p:ph type="dt" idx="10"/>
          </p:nvPr>
        </p:nvSpPr>
        <p:spPr/>
        <p:txBody>
          <a:bodyPr/>
          <a:lstStyle>
            <a:lvl1pPr>
              <a:defRPr/>
            </a:lvl1pPr>
          </a:lstStyle>
          <a:p>
            <a:endParaRPr lang="cs-CZ" altLang="sk-SK"/>
          </a:p>
        </p:txBody>
      </p:sp>
      <p:sp>
        <p:nvSpPr>
          <p:cNvPr id="8" name="Footer Placeholder 7"/>
          <p:cNvSpPr>
            <a:spLocks noGrp="1"/>
          </p:cNvSpPr>
          <p:nvPr>
            <p:ph type="ftr" idx="11"/>
          </p:nvPr>
        </p:nvSpPr>
        <p:spPr/>
        <p:txBody>
          <a:bodyPr/>
          <a:lstStyle>
            <a:lvl1pPr>
              <a:defRPr/>
            </a:lvl1pPr>
          </a:lstStyle>
          <a:p>
            <a:endParaRPr lang="cs-CZ" altLang="sk-SK"/>
          </a:p>
        </p:txBody>
      </p:sp>
      <p:sp>
        <p:nvSpPr>
          <p:cNvPr id="9" name="Slide Number Placeholder 8"/>
          <p:cNvSpPr>
            <a:spLocks noGrp="1"/>
          </p:cNvSpPr>
          <p:nvPr>
            <p:ph type="sldNum" idx="12"/>
          </p:nvPr>
        </p:nvSpPr>
        <p:spPr/>
        <p:txBody>
          <a:bodyPr/>
          <a:lstStyle>
            <a:lvl1pPr>
              <a:defRPr/>
            </a:lvl1pPr>
          </a:lstStyle>
          <a:p>
            <a:fld id="{032BA0FE-9A35-455F-86F9-ECB3B3FEC71A}" type="slidenum">
              <a:rPr lang="cs-CZ" altLang="sk-SK"/>
              <a:pPr/>
              <a:t>‹#›</a:t>
            </a:fld>
            <a:endParaRPr lang="cs-CZ" altLang="sk-SK"/>
          </a:p>
        </p:txBody>
      </p:sp>
    </p:spTree>
    <p:extLst>
      <p:ext uri="{BB962C8B-B14F-4D97-AF65-F5344CB8AC3E}">
        <p14:creationId xmlns:p14="http://schemas.microsoft.com/office/powerpoint/2010/main" val="3312305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Date Placeholder 2"/>
          <p:cNvSpPr>
            <a:spLocks noGrp="1"/>
          </p:cNvSpPr>
          <p:nvPr>
            <p:ph type="dt" idx="10"/>
          </p:nvPr>
        </p:nvSpPr>
        <p:spPr/>
        <p:txBody>
          <a:bodyPr/>
          <a:lstStyle>
            <a:lvl1pPr>
              <a:defRPr/>
            </a:lvl1pPr>
          </a:lstStyle>
          <a:p>
            <a:endParaRPr lang="cs-CZ" altLang="sk-SK"/>
          </a:p>
        </p:txBody>
      </p:sp>
      <p:sp>
        <p:nvSpPr>
          <p:cNvPr id="4" name="Footer Placeholder 3"/>
          <p:cNvSpPr>
            <a:spLocks noGrp="1"/>
          </p:cNvSpPr>
          <p:nvPr>
            <p:ph type="ftr" idx="11"/>
          </p:nvPr>
        </p:nvSpPr>
        <p:spPr/>
        <p:txBody>
          <a:bodyPr/>
          <a:lstStyle>
            <a:lvl1pPr>
              <a:defRPr/>
            </a:lvl1pPr>
          </a:lstStyle>
          <a:p>
            <a:endParaRPr lang="cs-CZ" altLang="sk-SK"/>
          </a:p>
        </p:txBody>
      </p:sp>
      <p:sp>
        <p:nvSpPr>
          <p:cNvPr id="5" name="Slide Number Placeholder 4"/>
          <p:cNvSpPr>
            <a:spLocks noGrp="1"/>
          </p:cNvSpPr>
          <p:nvPr>
            <p:ph type="sldNum" idx="12"/>
          </p:nvPr>
        </p:nvSpPr>
        <p:spPr/>
        <p:txBody>
          <a:bodyPr/>
          <a:lstStyle>
            <a:lvl1pPr>
              <a:defRPr/>
            </a:lvl1pPr>
          </a:lstStyle>
          <a:p>
            <a:fld id="{5BAABEA4-43E3-442A-9E32-66CCCC8CEEC6}" type="slidenum">
              <a:rPr lang="cs-CZ" altLang="sk-SK"/>
              <a:pPr/>
              <a:t>‹#›</a:t>
            </a:fld>
            <a:endParaRPr lang="cs-CZ" altLang="sk-SK"/>
          </a:p>
        </p:txBody>
      </p:sp>
    </p:spTree>
    <p:extLst>
      <p:ext uri="{BB962C8B-B14F-4D97-AF65-F5344CB8AC3E}">
        <p14:creationId xmlns:p14="http://schemas.microsoft.com/office/powerpoint/2010/main" val="696435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cs-CZ" altLang="sk-SK"/>
          </a:p>
        </p:txBody>
      </p:sp>
      <p:sp>
        <p:nvSpPr>
          <p:cNvPr id="3" name="Footer Placeholder 2"/>
          <p:cNvSpPr>
            <a:spLocks noGrp="1"/>
          </p:cNvSpPr>
          <p:nvPr>
            <p:ph type="ftr" idx="11"/>
          </p:nvPr>
        </p:nvSpPr>
        <p:spPr/>
        <p:txBody>
          <a:bodyPr/>
          <a:lstStyle>
            <a:lvl1pPr>
              <a:defRPr/>
            </a:lvl1pPr>
          </a:lstStyle>
          <a:p>
            <a:endParaRPr lang="cs-CZ" altLang="sk-SK"/>
          </a:p>
        </p:txBody>
      </p:sp>
      <p:sp>
        <p:nvSpPr>
          <p:cNvPr id="4" name="Slide Number Placeholder 3"/>
          <p:cNvSpPr>
            <a:spLocks noGrp="1"/>
          </p:cNvSpPr>
          <p:nvPr>
            <p:ph type="sldNum" idx="12"/>
          </p:nvPr>
        </p:nvSpPr>
        <p:spPr/>
        <p:txBody>
          <a:bodyPr/>
          <a:lstStyle>
            <a:lvl1pPr>
              <a:defRPr/>
            </a:lvl1pPr>
          </a:lstStyle>
          <a:p>
            <a:fld id="{D0120F14-8FA5-4171-842F-203CC03ABBE7}" type="slidenum">
              <a:rPr lang="cs-CZ" altLang="sk-SK"/>
              <a:pPr/>
              <a:t>‹#›</a:t>
            </a:fld>
            <a:endParaRPr lang="cs-CZ" altLang="sk-SK"/>
          </a:p>
        </p:txBody>
      </p:sp>
    </p:spTree>
    <p:extLst>
      <p:ext uri="{BB962C8B-B14F-4D97-AF65-F5344CB8AC3E}">
        <p14:creationId xmlns:p14="http://schemas.microsoft.com/office/powerpoint/2010/main" val="148523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503238"/>
            <a:ext cx="3251200" cy="1765300"/>
          </a:xfrm>
        </p:spPr>
        <p:txBody>
          <a:bodyPr anchor="b"/>
          <a:lstStyle>
            <a:lvl1pPr>
              <a:defRPr sz="3200"/>
            </a:lvl1pPr>
          </a:lstStyle>
          <a:p>
            <a:r>
              <a:rPr lang="en-US" smtClean="0"/>
              <a:t>Click to edit Master title style</a:t>
            </a:r>
            <a:endParaRPr lang="sk-SK"/>
          </a:p>
        </p:txBody>
      </p:sp>
      <p:sp>
        <p:nvSpPr>
          <p:cNvPr id="3" name="Content Placeholder 2"/>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Text Placehold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cs-CZ" altLang="sk-SK"/>
          </a:p>
        </p:txBody>
      </p:sp>
      <p:sp>
        <p:nvSpPr>
          <p:cNvPr id="6" name="Footer Placeholder 5"/>
          <p:cNvSpPr>
            <a:spLocks noGrp="1"/>
          </p:cNvSpPr>
          <p:nvPr>
            <p:ph type="ftr" idx="11"/>
          </p:nvPr>
        </p:nvSpPr>
        <p:spPr/>
        <p:txBody>
          <a:bodyPr/>
          <a:lstStyle>
            <a:lvl1pPr>
              <a:defRPr/>
            </a:lvl1pPr>
          </a:lstStyle>
          <a:p>
            <a:endParaRPr lang="cs-CZ" altLang="sk-SK"/>
          </a:p>
        </p:txBody>
      </p:sp>
      <p:sp>
        <p:nvSpPr>
          <p:cNvPr id="7" name="Slide Number Placeholder 6"/>
          <p:cNvSpPr>
            <a:spLocks noGrp="1"/>
          </p:cNvSpPr>
          <p:nvPr>
            <p:ph type="sldNum" idx="12"/>
          </p:nvPr>
        </p:nvSpPr>
        <p:spPr/>
        <p:txBody>
          <a:bodyPr/>
          <a:lstStyle>
            <a:lvl1pPr>
              <a:defRPr/>
            </a:lvl1pPr>
          </a:lstStyle>
          <a:p>
            <a:fld id="{2E0E6E87-E0F0-4CD9-98E1-410A16EFF268}" type="slidenum">
              <a:rPr lang="cs-CZ" altLang="sk-SK"/>
              <a:pPr/>
              <a:t>‹#›</a:t>
            </a:fld>
            <a:endParaRPr lang="cs-CZ" altLang="sk-SK"/>
          </a:p>
        </p:txBody>
      </p:sp>
    </p:spTree>
    <p:extLst>
      <p:ext uri="{BB962C8B-B14F-4D97-AF65-F5344CB8AC3E}">
        <p14:creationId xmlns:p14="http://schemas.microsoft.com/office/powerpoint/2010/main" val="857595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503238"/>
            <a:ext cx="3251200" cy="1765300"/>
          </a:xfrm>
        </p:spPr>
        <p:txBody>
          <a:bodyPr anchor="b"/>
          <a:lstStyle>
            <a:lvl1pPr>
              <a:defRPr sz="3200"/>
            </a:lvl1pPr>
          </a:lstStyle>
          <a:p>
            <a:r>
              <a:rPr lang="en-US" smtClean="0"/>
              <a:t>Click to edit Master title style</a:t>
            </a:r>
            <a:endParaRPr lang="sk-SK"/>
          </a:p>
        </p:txBody>
      </p:sp>
      <p:sp>
        <p:nvSpPr>
          <p:cNvPr id="3" name="Picture Placeholder 2"/>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Text Placehold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cs-CZ" altLang="sk-SK"/>
          </a:p>
        </p:txBody>
      </p:sp>
      <p:sp>
        <p:nvSpPr>
          <p:cNvPr id="6" name="Footer Placeholder 5"/>
          <p:cNvSpPr>
            <a:spLocks noGrp="1"/>
          </p:cNvSpPr>
          <p:nvPr>
            <p:ph type="ftr" idx="11"/>
          </p:nvPr>
        </p:nvSpPr>
        <p:spPr/>
        <p:txBody>
          <a:bodyPr/>
          <a:lstStyle>
            <a:lvl1pPr>
              <a:defRPr/>
            </a:lvl1pPr>
          </a:lstStyle>
          <a:p>
            <a:endParaRPr lang="cs-CZ" altLang="sk-SK"/>
          </a:p>
        </p:txBody>
      </p:sp>
      <p:sp>
        <p:nvSpPr>
          <p:cNvPr id="7" name="Slide Number Placeholder 6"/>
          <p:cNvSpPr>
            <a:spLocks noGrp="1"/>
          </p:cNvSpPr>
          <p:nvPr>
            <p:ph type="sldNum" idx="12"/>
          </p:nvPr>
        </p:nvSpPr>
        <p:spPr/>
        <p:txBody>
          <a:bodyPr/>
          <a:lstStyle>
            <a:lvl1pPr>
              <a:defRPr/>
            </a:lvl1pPr>
          </a:lstStyle>
          <a:p>
            <a:fld id="{E6DD68EB-046E-4A8D-B5F3-AA1CE025299D}" type="slidenum">
              <a:rPr lang="cs-CZ" altLang="sk-SK"/>
              <a:pPr/>
              <a:t>‹#›</a:t>
            </a:fld>
            <a:endParaRPr lang="cs-CZ" altLang="sk-SK"/>
          </a:p>
        </p:txBody>
      </p:sp>
    </p:spTree>
    <p:extLst>
      <p:ext uri="{BB962C8B-B14F-4D97-AF65-F5344CB8AC3E}">
        <p14:creationId xmlns:p14="http://schemas.microsoft.com/office/powerpoint/2010/main" val="2424364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6212" cy="1257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sk-SK" smtClean="0"/>
              <a:t>Klikněte pro úpravu formátu textu nadpisu</a:t>
            </a:r>
          </a:p>
        </p:txBody>
      </p:sp>
      <p:sp>
        <p:nvSpPr>
          <p:cNvPr id="1026" name="Rectangle 2"/>
          <p:cNvSpPr>
            <a:spLocks noGrp="1" noChangeArrowheads="1"/>
          </p:cNvSpPr>
          <p:nvPr>
            <p:ph type="body" idx="1"/>
          </p:nvPr>
        </p:nvSpPr>
        <p:spPr bwMode="auto">
          <a:xfrm>
            <a:off x="503238" y="1768475"/>
            <a:ext cx="9066212" cy="4379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080" rIns="0" bIns="0" numCol="1" anchor="t" anchorCtr="0" compatLnSpc="1">
            <a:prstTxWarp prst="textNoShape">
              <a:avLst/>
            </a:prstTxWarp>
          </a:bodyPr>
          <a:lstStyle/>
          <a:p>
            <a:pPr lvl="0"/>
            <a:r>
              <a:rPr lang="en-GB" altLang="sk-SK" smtClean="0"/>
              <a:t>Klikněte pro úpravu formátu textu osnovy</a:t>
            </a:r>
          </a:p>
          <a:p>
            <a:pPr lvl="1"/>
            <a:r>
              <a:rPr lang="en-GB" altLang="sk-SK" smtClean="0"/>
              <a:t>Druhá úroveň</a:t>
            </a:r>
          </a:p>
          <a:p>
            <a:pPr lvl="2"/>
            <a:r>
              <a:rPr lang="en-GB" altLang="sk-SK" smtClean="0"/>
              <a:t>Třetí úroveň</a:t>
            </a:r>
          </a:p>
          <a:p>
            <a:pPr lvl="3"/>
            <a:r>
              <a:rPr lang="en-GB" altLang="sk-SK" smtClean="0"/>
              <a:t>Čtvrtá úroveň osnovy</a:t>
            </a:r>
          </a:p>
          <a:p>
            <a:pPr lvl="4"/>
            <a:r>
              <a:rPr lang="en-GB" altLang="sk-SK" smtClean="0"/>
              <a:t>Pátá úroveň osnovy</a:t>
            </a:r>
          </a:p>
          <a:p>
            <a:pPr lvl="4"/>
            <a:r>
              <a:rPr lang="en-GB" altLang="sk-SK" smtClean="0"/>
              <a:t>Šestá úroveň</a:t>
            </a:r>
          </a:p>
          <a:p>
            <a:pPr lvl="4"/>
            <a:r>
              <a:rPr lang="en-GB" altLang="sk-SK" smtClean="0"/>
              <a:t>Sedmá úroveň</a:t>
            </a:r>
          </a:p>
        </p:txBody>
      </p:sp>
      <p:sp>
        <p:nvSpPr>
          <p:cNvPr id="1027" name="Rectangle 3"/>
          <p:cNvSpPr>
            <a:spLocks noGrp="1" noChangeArrowheads="1"/>
          </p:cNvSpPr>
          <p:nvPr>
            <p:ph type="dt"/>
          </p:nvPr>
        </p:nvSpPr>
        <p:spPr bwMode="auto">
          <a:xfrm>
            <a:off x="503238" y="6886575"/>
            <a:ext cx="234315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ea typeface="+mn-ea"/>
                <a:cs typeface="+mn-cs"/>
              </a:defRPr>
            </a:lvl1pPr>
          </a:lstStyle>
          <a:p>
            <a:endParaRPr lang="cs-CZ" altLang="sk-SK"/>
          </a:p>
        </p:txBody>
      </p:sp>
      <p:sp>
        <p:nvSpPr>
          <p:cNvPr id="1028" name="Rectangle 4"/>
          <p:cNvSpPr>
            <a:spLocks noGrp="1" noChangeArrowheads="1"/>
          </p:cNvSpPr>
          <p:nvPr>
            <p:ph type="ftr"/>
          </p:nvPr>
        </p:nvSpPr>
        <p:spPr bwMode="auto">
          <a:xfrm>
            <a:off x="3448050" y="6886575"/>
            <a:ext cx="3190875"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ea typeface="+mn-ea"/>
                <a:cs typeface="+mn-cs"/>
              </a:defRPr>
            </a:lvl1pPr>
          </a:lstStyle>
          <a:p>
            <a:endParaRPr lang="cs-CZ" altLang="sk-SK"/>
          </a:p>
        </p:txBody>
      </p:sp>
      <p:sp>
        <p:nvSpPr>
          <p:cNvPr id="1029" name="Rectangle 5"/>
          <p:cNvSpPr>
            <a:spLocks noGrp="1" noChangeArrowheads="1"/>
          </p:cNvSpPr>
          <p:nvPr>
            <p:ph type="sldNum"/>
          </p:nvPr>
        </p:nvSpPr>
        <p:spPr bwMode="auto">
          <a:xfrm>
            <a:off x="7227888" y="6886575"/>
            <a:ext cx="234315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ea typeface="+mn-ea"/>
                <a:cs typeface="+mn-cs"/>
              </a:defRPr>
            </a:lvl1pPr>
          </a:lstStyle>
          <a:p>
            <a:fld id="{252A5AC8-0C81-4C1A-A145-AECA93347320}" type="slidenum">
              <a:rPr lang="cs-CZ" altLang="sk-SK"/>
              <a:pPr/>
              <a:t>‹#›</a:t>
            </a:fld>
            <a:endParaRPr lang="cs-CZ" altLang="sk-SK"/>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Droid Sans Fallback" charset="0"/>
          <a:cs typeface="Droid Sans Fallback" charset="0"/>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Droid Sans Fallback" charset="0"/>
          <a:cs typeface="Droid Sans Fallback" charset="0"/>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Droid Sans Fallback" charset="0"/>
          <a:cs typeface="Droid Sans Fallback" charset="0"/>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Droid Sans Fallback" charset="0"/>
          <a:cs typeface="Droid Sans Fallback"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Droid Sans Fallback" charset="0"/>
          <a:cs typeface="Droid Sans Fallback"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Droid Sans Fallback" charset="0"/>
          <a:cs typeface="Droid Sans Fallback"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Droid Sans Fallback" charset="0"/>
          <a:cs typeface="Droid Sans Fallback"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Droid Sans Fallback" charset="0"/>
          <a:cs typeface="Droid Sans Fallback" charset="0"/>
        </a:defRPr>
      </a:lvl9pPr>
    </p:titleStyle>
    <p:bodyStyle>
      <a:lvl1pPr marL="342900" indent="-342900" algn="l" defTabSz="449263" rtl="0" fontAlgn="base" hangingPunct="0">
        <a:lnSpc>
          <a:spcPct val="93000"/>
        </a:lnSpc>
        <a:spcBef>
          <a:spcPct val="0"/>
        </a:spcBef>
        <a:spcAft>
          <a:spcPts val="1425"/>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465138" y="0"/>
            <a:ext cx="9615487" cy="7559675"/>
          </a:xfrm>
          <a:prstGeom prst="roundRect">
            <a:avLst>
              <a:gd name="adj" fmla="val 19"/>
            </a:avLst>
          </a:prstGeom>
          <a:gradFill rotWithShape="0">
            <a:gsLst>
              <a:gs pos="0">
                <a:srgbClr val="FFFFCC"/>
              </a:gs>
              <a:gs pos="100000">
                <a:srgbClr val="FFFBF0"/>
              </a:gs>
            </a:gsLst>
            <a:lin ang="10800000" scaled="1"/>
          </a:gradFill>
          <a:ln w="9360" cap="flat">
            <a:solidFill>
              <a:srgbClr val="333366">
                <a:alpha val="0"/>
              </a:srgbClr>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2050" name="Rectangle 2"/>
          <p:cNvSpPr>
            <a:spLocks noGrp="1" noChangeArrowheads="1"/>
          </p:cNvSpPr>
          <p:nvPr>
            <p:ph type="title"/>
          </p:nvPr>
        </p:nvSpPr>
        <p:spPr bwMode="auto">
          <a:xfrm>
            <a:off x="739775" y="627063"/>
            <a:ext cx="8604250" cy="1258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sk-SK" smtClean="0"/>
              <a:t>Klikněte pro úpravu formátu textu nadpisu</a:t>
            </a:r>
          </a:p>
        </p:txBody>
      </p:sp>
      <p:sp>
        <p:nvSpPr>
          <p:cNvPr id="2051" name="Rectangle 3"/>
          <p:cNvSpPr>
            <a:spLocks noGrp="1" noChangeArrowheads="1"/>
          </p:cNvSpPr>
          <p:nvPr>
            <p:ph type="body" idx="1"/>
          </p:nvPr>
        </p:nvSpPr>
        <p:spPr bwMode="auto">
          <a:xfrm>
            <a:off x="739775" y="2101850"/>
            <a:ext cx="8604250" cy="438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080" rIns="0" bIns="0" numCol="1" anchor="t" anchorCtr="0" compatLnSpc="1">
            <a:prstTxWarp prst="textNoShape">
              <a:avLst/>
            </a:prstTxWarp>
          </a:bodyPr>
          <a:lstStyle/>
          <a:p>
            <a:pPr lvl="0"/>
            <a:r>
              <a:rPr lang="en-GB" altLang="sk-SK" smtClean="0"/>
              <a:t>Klikněte pro úpravu formátu textu osnovy</a:t>
            </a:r>
          </a:p>
          <a:p>
            <a:pPr lvl="1"/>
            <a:r>
              <a:rPr lang="en-GB" altLang="sk-SK" smtClean="0"/>
              <a:t>Druhá úroveň</a:t>
            </a:r>
          </a:p>
          <a:p>
            <a:pPr lvl="2"/>
            <a:r>
              <a:rPr lang="en-GB" altLang="sk-SK" smtClean="0"/>
              <a:t>Třetí úroveň</a:t>
            </a:r>
          </a:p>
          <a:p>
            <a:pPr lvl="3"/>
            <a:r>
              <a:rPr lang="en-GB" altLang="sk-SK" smtClean="0"/>
              <a:t>Čtvrtá úroveň osnovy</a:t>
            </a:r>
          </a:p>
          <a:p>
            <a:pPr lvl="4"/>
            <a:r>
              <a:rPr lang="en-GB" altLang="sk-SK" smtClean="0"/>
              <a:t>Pátá úroveň osnovy</a:t>
            </a:r>
          </a:p>
          <a:p>
            <a:pPr lvl="4"/>
            <a:r>
              <a:rPr lang="en-GB" altLang="sk-SK" smtClean="0"/>
              <a:t>Šestá úroveň</a:t>
            </a:r>
          </a:p>
          <a:p>
            <a:pPr lvl="4"/>
            <a:r>
              <a:rPr lang="en-GB" altLang="sk-SK" smtClean="0"/>
              <a:t>Sedmá úroveň</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msmincho" charset="0"/>
          <a:cs typeface="msmincho" charset="0"/>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msmincho" charset="0"/>
          <a:cs typeface="msmincho" charset="0"/>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msmincho" charset="0"/>
          <a:cs typeface="msmincho" charset="0"/>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msmincho" charset="0"/>
          <a:cs typeface="msmincho"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msmincho" charset="0"/>
          <a:cs typeface="msmincho"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msmincho" charset="0"/>
          <a:cs typeface="msmincho"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msmincho" charset="0"/>
          <a:cs typeface="msmincho"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msmincho" charset="0"/>
          <a:cs typeface="msmincho" charset="0"/>
        </a:defRPr>
      </a:lvl9pPr>
    </p:titleStyle>
    <p:bodyStyle>
      <a:lvl1pPr marL="342900" indent="-342900" algn="l" defTabSz="449263" rtl="0" fontAlgn="base" hangingPunct="0">
        <a:lnSpc>
          <a:spcPct val="93000"/>
        </a:lnSpc>
        <a:spcBef>
          <a:spcPct val="0"/>
        </a:spcBef>
        <a:spcAft>
          <a:spcPts val="1425"/>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503238" y="301625"/>
            <a:ext cx="9070975" cy="1262063"/>
          </a:xfrm>
          <a:ln/>
        </p:spPr>
        <p:txBody>
          <a:bodyPr tIns="6480"/>
          <a:lstStyle/>
          <a:p>
            <a:pPr>
              <a:lnSpc>
                <a:spcPct val="98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sk-SK" sz="2600" b="1">
                <a:latin typeface="DejaVu Sans" charset="0"/>
              </a:rPr>
              <a:t>Plánování hodiny pozpátku </a:t>
            </a:r>
            <a:br>
              <a:rPr lang="cs-CZ" altLang="sk-SK" sz="2600" b="1">
                <a:latin typeface="DejaVu Sans" charset="0"/>
              </a:rPr>
            </a:br>
            <a:r>
              <a:rPr lang="cs-CZ" altLang="sk-SK" sz="2200" b="1">
                <a:latin typeface="DejaVu Sans" charset="0"/>
              </a:rPr>
              <a:t>Text: Ivan Klíma, Jak daleko je slunce</a:t>
            </a:r>
          </a:p>
        </p:txBody>
      </p:sp>
      <p:sp>
        <p:nvSpPr>
          <p:cNvPr id="4098" name="Rectangle 2"/>
          <p:cNvSpPr>
            <a:spLocks noGrp="1" noChangeArrowheads="1"/>
          </p:cNvSpPr>
          <p:nvPr>
            <p:ph type="subTitle" idx="4294967295"/>
          </p:nvPr>
        </p:nvSpPr>
        <p:spPr bwMode="auto">
          <a:xfrm>
            <a:off x="503238" y="1563688"/>
            <a:ext cx="9070975" cy="51958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400" rIns="0" bIns="0" anchor="ctr"/>
          <a:lstStyle/>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endParaRPr lang="cs-CZ" altLang="sk-SK" sz="2200" b="1">
              <a:latin typeface="DejaVu Sans" charset="0"/>
            </a:endParaRP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600" b="1">
                <a:latin typeface="DejaVu Sans" charset="0"/>
              </a:rPr>
              <a:t>Příprava hodiny literární výchovy </a:t>
            </a: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600" b="1">
                <a:latin typeface="DejaVu Sans" charset="0"/>
              </a:rPr>
              <a:t>pro žáky 4. a 5. ročníku ZŠ </a:t>
            </a: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endParaRPr lang="cs-CZ" altLang="sk-SK" sz="2200" b="1">
              <a:latin typeface="DejaVu Sans" charset="0"/>
            </a:endParaRP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200" b="1">
                <a:latin typeface="DejaVu Sans" charset="0"/>
              </a:rPr>
              <a:t>A. Studentka vyhledá text pro 4.-5. ročník ZŠ.</a:t>
            </a: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endParaRPr lang="cs-CZ" altLang="sk-SK" sz="2200" b="1">
              <a:latin typeface="DejaVu Sans" charset="0"/>
            </a:endParaRP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200" b="1">
                <a:latin typeface="DejaVu Sans" charset="0"/>
              </a:rPr>
              <a:t>B. Plánuje pozpátku: </a:t>
            </a: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200" b="1">
                <a:latin typeface="DejaVu Sans" charset="0"/>
              </a:rPr>
              <a:t>a) z textu vysoudí nosnou myšlenku;</a:t>
            </a: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200" b="1">
                <a:latin typeface="DejaVu Sans" charset="0"/>
              </a:rPr>
              <a:t>b) k myšlence vytvoří cíl pro žáka v této hodině;</a:t>
            </a: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200" b="1">
                <a:latin typeface="DejaVu Sans" charset="0"/>
              </a:rPr>
              <a:t>c) k cílí vytvoří zadání jako důkaz o učení.</a:t>
            </a: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endParaRPr lang="cs-CZ" altLang="sk-SK" sz="2200" b="1">
              <a:latin typeface="DejaVu Sans" charset="0"/>
            </a:endParaRP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200" b="1">
                <a:latin typeface="DejaVu Sans" charset="0"/>
              </a:rPr>
              <a:t>C. Hodina musí mít strukturu před-při-po.</a:t>
            </a: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200" b="1">
                <a:latin typeface="DejaVu Sans" charset="0"/>
              </a:rPr>
              <a:t>...</a:t>
            </a:r>
            <a:r>
              <a:rPr lang="cs-CZ" altLang="sk-SK" sz="2200" b="1">
                <a:solidFill>
                  <a:srgbClr val="FFFFFF"/>
                </a:solidFill>
                <a:latin typeface="DejaVu Sans" charset="0"/>
              </a:rPr>
              <a:t>Do jaké míry jsou tyto přesné požadavky v souladu s tím, že student učitelství sem naučit žákům poskytovat svobodu pro bádání a tvorbu?</a:t>
            </a: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endParaRPr lang="cs-CZ" altLang="sk-SK" sz="2200" b="1">
              <a:solidFill>
                <a:srgbClr val="FFFFFF"/>
              </a:solidFill>
              <a:latin typeface="DejaVu Sans" charset="0"/>
            </a:endParaRPr>
          </a:p>
        </p:txBody>
      </p:sp>
      <p:sp>
        <p:nvSpPr>
          <p:cNvPr id="4099" name="Text Box 3"/>
          <p:cNvSpPr txBox="1">
            <a:spLocks noChangeArrowheads="1"/>
          </p:cNvSpPr>
          <p:nvPr/>
        </p:nvSpPr>
        <p:spPr bwMode="auto">
          <a:xfrm>
            <a:off x="504825" y="301625"/>
            <a:ext cx="9070975"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503238" y="301625"/>
            <a:ext cx="9070975" cy="1262063"/>
          </a:xfrm>
          <a:ln/>
        </p:spPr>
        <p:txBody>
          <a:bodyPr tIns="3600"/>
          <a:lstStyle/>
          <a:p>
            <a:pPr>
              <a:lnSpc>
                <a:spcPct val="98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sk-SK" sz="1400" b="1">
                <a:latin typeface="DejaVu Sans" charset="0"/>
              </a:rPr>
              <a:t>Plánování hodiny pozpátku - pro žáky 4. a 5. ročníku ZŠ</a:t>
            </a:r>
            <a:br>
              <a:rPr lang="cs-CZ" altLang="sk-SK" sz="1400" b="1">
                <a:latin typeface="DejaVu Sans" charset="0"/>
              </a:rPr>
            </a:br>
            <a:r>
              <a:rPr lang="cs-CZ" altLang="sk-SK" sz="1400" b="1">
                <a:latin typeface="DejaVu Sans" charset="0"/>
              </a:rPr>
              <a:t>Text: Ivan Klíma, Jak daleko je slunce</a:t>
            </a:r>
          </a:p>
        </p:txBody>
      </p:sp>
      <p:sp>
        <p:nvSpPr>
          <p:cNvPr id="5122" name="Rectangle 2"/>
          <p:cNvSpPr>
            <a:spLocks noGrp="1" noChangeArrowheads="1"/>
          </p:cNvSpPr>
          <p:nvPr>
            <p:ph type="subTitle" idx="4294967295"/>
          </p:nvPr>
        </p:nvSpPr>
        <p:spPr bwMode="auto">
          <a:xfrm>
            <a:off x="503238" y="1768475"/>
            <a:ext cx="9070975" cy="4384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400" rIns="0" bIns="0" anchor="ctr"/>
          <a:lstStyle/>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600" b="1">
                <a:latin typeface="DejaVu Sans" charset="0"/>
              </a:rPr>
              <a:t>Nosnou myšlenku našla učitelka, ale neřekla žákům:</a:t>
            </a: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600">
                <a:latin typeface="DejaVu Sans" charset="0"/>
              </a:rPr>
              <a:t>Všechny živé bytosti se cítí lépe na svobodě, protože život bez svobody vlastně není život. Svoboda je jednou z důležitých hodnot života.</a:t>
            </a: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600">
                <a:latin typeface="DejaVu Sans" charset="0"/>
              </a:rPr>
              <a:t> </a:t>
            </a: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600" b="1">
                <a:latin typeface="DejaVu Sans" charset="0"/>
              </a:rPr>
              <a:t>Cíl hodiny stanovila učitelka a vysvětlila žákům:</a:t>
            </a: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600">
                <a:latin typeface="DejaVu Sans" charset="0"/>
              </a:rPr>
              <a:t>Žák si uvědomí proč a v čem je pro něj svobodný život cennější než nesvobodný. </a:t>
            </a: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600">
                <a:latin typeface="DejaVu Sans" charset="0"/>
              </a:rPr>
              <a:t>Žák si uvědomí, jaké nástrahy mohou být s jeho svobodou spojeny. </a:t>
            </a:r>
          </a:p>
        </p:txBody>
      </p:sp>
      <p:sp>
        <p:nvSpPr>
          <p:cNvPr id="5123" name="Text Box 3"/>
          <p:cNvSpPr txBox="1">
            <a:spLocks noChangeArrowheads="1"/>
          </p:cNvSpPr>
          <p:nvPr/>
        </p:nvSpPr>
        <p:spPr bwMode="auto">
          <a:xfrm>
            <a:off x="504825" y="301625"/>
            <a:ext cx="9070975"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503238" y="301625"/>
            <a:ext cx="9070975" cy="1262063"/>
          </a:xfrm>
          <a:ln/>
        </p:spPr>
        <p:txBody>
          <a:bodyPr tIns="3600"/>
          <a:lstStyle/>
          <a:p>
            <a:pPr>
              <a:lnSpc>
                <a:spcPct val="98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sk-SK" sz="1400" b="1">
                <a:latin typeface="DejaVu Sans" charset="0"/>
              </a:rPr>
              <a:t>Plánování hodiny pozpátku - pro žáky 4. a 5. ročníku ZŠ</a:t>
            </a:r>
            <a:br>
              <a:rPr lang="cs-CZ" altLang="sk-SK" sz="1400" b="1">
                <a:latin typeface="DejaVu Sans" charset="0"/>
              </a:rPr>
            </a:br>
            <a:r>
              <a:rPr lang="cs-CZ" altLang="sk-SK" sz="1400" b="1">
                <a:latin typeface="DejaVu Sans" charset="0"/>
              </a:rPr>
              <a:t>Text: Ivan Klíma, Jak daleko je slunce</a:t>
            </a:r>
          </a:p>
        </p:txBody>
      </p:sp>
      <p:sp>
        <p:nvSpPr>
          <p:cNvPr id="6146" name="Rectangle 2"/>
          <p:cNvSpPr>
            <a:spLocks noGrp="1" noChangeArrowheads="1"/>
          </p:cNvSpPr>
          <p:nvPr>
            <p:ph type="subTitle" idx="4294967295"/>
          </p:nvPr>
        </p:nvSpPr>
        <p:spPr bwMode="auto">
          <a:xfrm>
            <a:off x="503238" y="1768475"/>
            <a:ext cx="9070975" cy="4384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400" rIns="0" bIns="0" anchor="ctr"/>
          <a:lstStyle/>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200" b="1">
                <a:latin typeface="DejaVu Sans" charset="0"/>
              </a:rPr>
              <a:t>D</a:t>
            </a:r>
            <a:r>
              <a:rPr lang="cs-CZ" altLang="sk-SK" sz="2600" b="1">
                <a:latin typeface="DejaVu Sans" charset="0"/>
              </a:rPr>
              <a:t>ůkaz o učení vytvořila učitelka, rozdala žákům: </a:t>
            </a: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endParaRPr lang="cs-CZ" altLang="sk-SK" sz="2600" b="1">
              <a:latin typeface="DejaVu Sans" charset="0"/>
            </a:endParaRP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600">
                <a:latin typeface="DejaVu Sans" charset="0"/>
              </a:rPr>
              <a:t>Napiš dvě činnosti, které bys mohl dělat na svobodě. </a:t>
            </a: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600">
                <a:latin typeface="DejaVu Sans" charset="0"/>
              </a:rPr>
              <a:t>Napiš dvě činnosti, které bys mohl dělat, kdybys byl zavřený ve vězení. </a:t>
            </a: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600">
                <a:latin typeface="DejaVu Sans" charset="0"/>
              </a:rPr>
              <a:t>Napiš tři věci, které by Ti nejvíce chyběly, kdybys byl zavřený ve vězení?</a:t>
            </a: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600">
                <a:latin typeface="DejaVu Sans" charset="0"/>
              </a:rPr>
              <a:t>Napiš dvě nástrahy, které si myslíš, že by na Tebe mohly čekat na svobodě.</a:t>
            </a:r>
          </a:p>
        </p:txBody>
      </p:sp>
      <p:sp>
        <p:nvSpPr>
          <p:cNvPr id="6147" name="Text Box 3"/>
          <p:cNvSpPr txBox="1">
            <a:spLocks noChangeArrowheads="1"/>
          </p:cNvSpPr>
          <p:nvPr/>
        </p:nvSpPr>
        <p:spPr bwMode="auto">
          <a:xfrm>
            <a:off x="504825" y="301625"/>
            <a:ext cx="9070975"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503238" y="301625"/>
            <a:ext cx="9070975" cy="1262063"/>
          </a:xfrm>
          <a:ln/>
        </p:spPr>
        <p:txBody>
          <a:bodyPr tIns="3600"/>
          <a:lstStyle/>
          <a:p>
            <a:pPr>
              <a:lnSpc>
                <a:spcPct val="98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sk-SK" sz="1400" b="1">
                <a:latin typeface="DejaVu Sans" charset="0"/>
              </a:rPr>
              <a:t>Plánování hodiny pozpátku - pro žáky 4. a 5. ročníku ZŠ</a:t>
            </a:r>
            <a:br>
              <a:rPr lang="cs-CZ" altLang="sk-SK" sz="1400" b="1">
                <a:latin typeface="DejaVu Sans" charset="0"/>
              </a:rPr>
            </a:br>
            <a:r>
              <a:rPr lang="cs-CZ" altLang="sk-SK" sz="1400" b="1">
                <a:latin typeface="DejaVu Sans" charset="0"/>
              </a:rPr>
              <a:t>Text: Ivan Klíma, Jak daleko je slunce</a:t>
            </a:r>
          </a:p>
        </p:txBody>
      </p:sp>
      <p:sp>
        <p:nvSpPr>
          <p:cNvPr id="7170" name="Rectangle 2"/>
          <p:cNvSpPr>
            <a:spLocks noGrp="1" noChangeArrowheads="1"/>
          </p:cNvSpPr>
          <p:nvPr>
            <p:ph type="subTitle" idx="4294967295"/>
          </p:nvPr>
        </p:nvSpPr>
        <p:spPr bwMode="auto">
          <a:xfrm>
            <a:off x="503238" y="1768475"/>
            <a:ext cx="9070975" cy="4384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400" rIns="0" bIns="0" anchor="ctr"/>
          <a:lstStyle/>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600" b="1">
                <a:latin typeface="DejaVu Sans" charset="0"/>
              </a:rPr>
              <a:t>Evokativní otázky před četbou položila učitelka:</a:t>
            </a: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endParaRPr lang="cs-CZ" altLang="sk-SK" sz="2600">
              <a:latin typeface="DejaVu Sans" charset="0"/>
            </a:endParaRP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600">
                <a:latin typeface="DejaVu Sans" charset="0"/>
              </a:rPr>
              <a:t>Co tě napadá, když se řekne svoboda? </a:t>
            </a: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600">
                <a:latin typeface="DejaVu Sans" charset="0"/>
              </a:rPr>
              <a:t>Zkus si vybavit nějakou situaci, kdy jsi nemohl dělat to, co jsi chtěl, nebo jsi měl něco zakázané či Ti někdo něco přikazoval, co máš dělat. Jaký jsi měl při tom pocit? </a:t>
            </a: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endParaRPr lang="cs-CZ" altLang="sk-SK" sz="2600">
              <a:latin typeface="DejaVu Sans" charset="0"/>
            </a:endParaRPr>
          </a:p>
        </p:txBody>
      </p:sp>
      <p:sp>
        <p:nvSpPr>
          <p:cNvPr id="7171" name="Text Box 3"/>
          <p:cNvSpPr txBox="1">
            <a:spLocks noChangeArrowheads="1"/>
          </p:cNvSpPr>
          <p:nvPr/>
        </p:nvSpPr>
        <p:spPr bwMode="auto">
          <a:xfrm>
            <a:off x="504825" y="301625"/>
            <a:ext cx="9070975"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503238" y="301625"/>
            <a:ext cx="9070975" cy="1262063"/>
          </a:xfrm>
          <a:ln/>
        </p:spPr>
        <p:txBody>
          <a:bodyPr tIns="3600"/>
          <a:lstStyle/>
          <a:p>
            <a:pPr>
              <a:lnSpc>
                <a:spcPct val="98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sk-SK" sz="1400" b="1">
                <a:latin typeface="DejaVu Sans" charset="0"/>
              </a:rPr>
              <a:t>Plánování hodiny pozpátku - pro žáky 4. a 5. ročníku ZŠ</a:t>
            </a:r>
            <a:br>
              <a:rPr lang="cs-CZ" altLang="sk-SK" sz="1400" b="1">
                <a:latin typeface="DejaVu Sans" charset="0"/>
              </a:rPr>
            </a:br>
            <a:r>
              <a:rPr lang="cs-CZ" altLang="sk-SK" sz="1400" b="1">
                <a:latin typeface="DejaVu Sans" charset="0"/>
              </a:rPr>
              <a:t>Text: Ivan Klíma, Jak daleko je slunce</a:t>
            </a:r>
          </a:p>
        </p:txBody>
      </p:sp>
      <p:sp>
        <p:nvSpPr>
          <p:cNvPr id="8194" name="Rectangle 2"/>
          <p:cNvSpPr>
            <a:spLocks noGrp="1" noChangeArrowheads="1"/>
          </p:cNvSpPr>
          <p:nvPr>
            <p:ph type="subTitle" idx="4294967295"/>
          </p:nvPr>
        </p:nvSpPr>
        <p:spPr bwMode="auto">
          <a:xfrm>
            <a:off x="503238" y="1768475"/>
            <a:ext cx="9070975" cy="4384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400" rIns="0" bIns="0" anchor="ctr"/>
          <a:lstStyle/>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600" b="1">
                <a:latin typeface="DejaVu Sans" charset="0"/>
              </a:rPr>
              <a:t>Otázky při četbě klade učitelka:</a:t>
            </a: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endParaRPr lang="cs-CZ" altLang="sk-SK" sz="2600" b="1">
              <a:latin typeface="DejaVu Sans" charset="0"/>
            </a:endParaRP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600">
                <a:latin typeface="DejaVu Sans" charset="0"/>
              </a:rPr>
              <a:t>Mezi kým si myslíš, že probíhá rozhovor na začátku textu? Myslíš, že patří k následujícímu příběhu o lišce? Mohli bychom rozhovor vypustit?</a:t>
            </a: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600">
                <a:latin typeface="DejaVu Sans" charset="0"/>
              </a:rPr>
              <a:t>Myslíš, že klec a vězení je to samé? </a:t>
            </a: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endParaRPr lang="cs-CZ" altLang="sk-SK" sz="2600">
              <a:latin typeface="DejaVu Sans" charset="0"/>
            </a:endParaRP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600">
                <a:latin typeface="DejaVu Sans" charset="0"/>
              </a:rPr>
              <a:t>Co znamená, když pro Tebe něco nebo někdo hodně znamená? </a:t>
            </a: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endParaRPr lang="cs-CZ" altLang="sk-SK" sz="2600">
              <a:latin typeface="DejaVu Sans" charset="0"/>
            </a:endParaRPr>
          </a:p>
        </p:txBody>
      </p:sp>
      <p:sp>
        <p:nvSpPr>
          <p:cNvPr id="8195" name="Text Box 3"/>
          <p:cNvSpPr txBox="1">
            <a:spLocks noChangeArrowheads="1"/>
          </p:cNvSpPr>
          <p:nvPr/>
        </p:nvSpPr>
        <p:spPr bwMode="auto">
          <a:xfrm>
            <a:off x="504825" y="301625"/>
            <a:ext cx="9070975"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503238" y="301625"/>
            <a:ext cx="9070975" cy="1262063"/>
          </a:xfrm>
          <a:ln/>
        </p:spPr>
        <p:txBody>
          <a:bodyPr tIns="3600"/>
          <a:lstStyle/>
          <a:p>
            <a:pPr>
              <a:lnSpc>
                <a:spcPct val="98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sk-SK" sz="1400" b="1">
                <a:latin typeface="DejaVu Sans" charset="0"/>
              </a:rPr>
              <a:t>Plánování hodiny pozpátku - pro žáky 4. a 5. ročníku ZŠ</a:t>
            </a:r>
            <a:br>
              <a:rPr lang="cs-CZ" altLang="sk-SK" sz="1400" b="1">
                <a:latin typeface="DejaVu Sans" charset="0"/>
              </a:rPr>
            </a:br>
            <a:r>
              <a:rPr lang="cs-CZ" altLang="sk-SK" sz="1400" b="1">
                <a:latin typeface="DejaVu Sans" charset="0"/>
              </a:rPr>
              <a:t>Text: Ivan Klíma, Jak daleko je slunce</a:t>
            </a:r>
          </a:p>
        </p:txBody>
      </p:sp>
      <p:sp>
        <p:nvSpPr>
          <p:cNvPr id="9218" name="Rectangle 2"/>
          <p:cNvSpPr>
            <a:spLocks noGrp="1" noChangeArrowheads="1"/>
          </p:cNvSpPr>
          <p:nvPr>
            <p:ph type="subTitle" idx="4294967295"/>
          </p:nvPr>
        </p:nvSpPr>
        <p:spPr bwMode="auto">
          <a:xfrm>
            <a:off x="503238" y="1768475"/>
            <a:ext cx="9070975" cy="4384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400" rIns="0" bIns="0" anchor="ctr"/>
          <a:lstStyle/>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200" b="1">
                <a:latin typeface="DejaVu Sans" charset="0"/>
              </a:rPr>
              <a:t>O</a:t>
            </a:r>
            <a:r>
              <a:rPr lang="cs-CZ" altLang="sk-SK" sz="2600" b="1">
                <a:latin typeface="DejaVu Sans" charset="0"/>
              </a:rPr>
              <a:t>tázky po četbě klade učitelka:  </a:t>
            </a: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600">
                <a:latin typeface="DejaVu Sans" charset="0"/>
              </a:rPr>
              <a:t>...</a:t>
            </a: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600">
                <a:latin typeface="DejaVu Sans" charset="0"/>
              </a:rPr>
              <a:t>Když lišce v kleci nic nehrozí, proč si myslíš, že vzpomíná na pastviny a na lesy? </a:t>
            </a: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600">
                <a:latin typeface="DejaVu Sans" charset="0"/>
              </a:rPr>
              <a:t>Co bys směl a co bys nesměl, kdybys byl zavřený doma a měl tzv. domácí vězení za to, že jsi něco provedl? Co by Ti scházelo?</a:t>
            </a: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endParaRPr lang="cs-CZ" altLang="sk-SK" sz="2600">
              <a:latin typeface="DejaVu Sans" charset="0"/>
            </a:endParaRP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600">
                <a:latin typeface="DejaVu Sans" charset="0"/>
              </a:rPr>
              <a:t>Myslíš, že nesvoboda se ještě projevuje někde dnes? Kde a v čem? </a:t>
            </a:r>
          </a:p>
          <a:p>
            <a:pPr marL="0" indent="0" algn="just">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endParaRPr lang="cs-CZ" altLang="sk-SK" sz="2600">
              <a:latin typeface="DejaVu Sans" charset="0"/>
            </a:endParaRPr>
          </a:p>
        </p:txBody>
      </p:sp>
      <p:sp>
        <p:nvSpPr>
          <p:cNvPr id="9219" name="Text Box 3"/>
          <p:cNvSpPr txBox="1">
            <a:spLocks noChangeArrowheads="1"/>
          </p:cNvSpPr>
          <p:nvPr/>
        </p:nvSpPr>
        <p:spPr bwMode="auto">
          <a:xfrm>
            <a:off x="504825" y="301625"/>
            <a:ext cx="9070975"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503238" y="301625"/>
            <a:ext cx="9070975" cy="615950"/>
          </a:xfrm>
          <a:ln/>
        </p:spPr>
        <p:txBody>
          <a:bodyPr tIns="3600"/>
          <a:lstStyle/>
          <a:p>
            <a:pPr>
              <a:lnSpc>
                <a:spcPct val="98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sk-SK" sz="2200" b="1">
                <a:latin typeface="DejaVu Sans" charset="0"/>
              </a:rPr>
              <a:t>Text: Ivan Klíma, Jak daleko je slunce</a:t>
            </a:r>
          </a:p>
        </p:txBody>
      </p:sp>
      <p:sp>
        <p:nvSpPr>
          <p:cNvPr id="10242" name="Rectangle 2"/>
          <p:cNvSpPr>
            <a:spLocks noGrp="1" noChangeArrowheads="1"/>
          </p:cNvSpPr>
          <p:nvPr>
            <p:ph type="subTitle" idx="4294967295"/>
          </p:nvPr>
        </p:nvSpPr>
        <p:spPr bwMode="auto">
          <a:xfrm>
            <a:off x="503238" y="917575"/>
            <a:ext cx="9070975" cy="6088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200" b="1">
                <a:latin typeface="DejaVu Sans" charset="0"/>
              </a:rPr>
              <a:t>Byl jsi někdy ve vězení? </a:t>
            </a:r>
          </a:p>
          <a:p>
            <a:pPr marL="0" indent="180975">
              <a:lnSpc>
                <a:spcPct val="102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200">
                <a:latin typeface="DejaVu Sans" charset="0"/>
              </a:rPr>
              <a:t>Ne!</a:t>
            </a:r>
          </a:p>
          <a:p>
            <a:pPr marL="0" indent="0">
              <a:lnSpc>
                <a:spcPct val="102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200" b="1">
                <a:latin typeface="DejaVu Sans" charset="0"/>
              </a:rPr>
              <a:t>A proč jsi tam ještě nebyl? </a:t>
            </a:r>
          </a:p>
          <a:p>
            <a:pPr marL="0" indent="180975">
              <a:lnSpc>
                <a:spcPct val="102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200">
                <a:latin typeface="DejaVu Sans" charset="0"/>
              </a:rPr>
              <a:t>Asi proto, že jsem nikdy nic neukradl. </a:t>
            </a:r>
          </a:p>
          <a:p>
            <a:pPr marL="0" indent="0">
              <a:lnSpc>
                <a:spcPct val="102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200" b="1">
                <a:latin typeface="DejaVu Sans" charset="0"/>
              </a:rPr>
              <a:t>Ale až něco ukradneš, tak tě zavřou. </a:t>
            </a:r>
          </a:p>
          <a:p>
            <a:pPr marL="0" indent="180975">
              <a:lnSpc>
                <a:spcPct val="102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200">
                <a:latin typeface="DejaVu Sans" charset="0"/>
              </a:rPr>
              <a:t>Doufám, že mě nezavřou. Nehodlám přece nic ukrást. </a:t>
            </a:r>
          </a:p>
          <a:p>
            <a:pPr marL="0" indent="0">
              <a:lnSpc>
                <a:spcPct val="102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200" b="1">
                <a:latin typeface="DejaVu Sans" charset="0"/>
              </a:rPr>
              <a:t>Proč? </a:t>
            </a:r>
          </a:p>
          <a:p>
            <a:pPr marL="0" indent="180975">
              <a:lnSpc>
                <a:spcPct val="102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200">
                <a:latin typeface="DejaVu Sans" charset="0"/>
              </a:rPr>
              <a:t>Nemám na to povahu. Taky mi nepřipadá správné krást. </a:t>
            </a:r>
          </a:p>
          <a:p>
            <a:pPr marL="0" indent="0">
              <a:lnSpc>
                <a:spcPct val="102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200" b="1">
                <a:latin typeface="DejaVu Sans" charset="0"/>
              </a:rPr>
              <a:t>Kdyby tě zavřeli, měl bys na okně mříže? </a:t>
            </a:r>
          </a:p>
          <a:p>
            <a:pPr marL="0" indent="180975">
              <a:lnSpc>
                <a:spcPct val="102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200">
                <a:latin typeface="DejaVu Sans" charset="0"/>
              </a:rPr>
              <a:t>Ve vězení bývají mříže. </a:t>
            </a:r>
          </a:p>
          <a:p>
            <a:pPr marL="0" indent="0">
              <a:lnSpc>
                <a:spcPct val="102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200" b="1">
                <a:latin typeface="DejaVu Sans" charset="0"/>
              </a:rPr>
              <a:t>A co bys tam celý den dělal? </a:t>
            </a:r>
          </a:p>
          <a:p>
            <a:pPr marL="0" indent="180975">
              <a:lnSpc>
                <a:spcPct val="102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200">
                <a:latin typeface="DejaVu Sans" charset="0"/>
              </a:rPr>
              <a:t>Řekl jsem ti, že doufám…</a:t>
            </a:r>
          </a:p>
          <a:p>
            <a:pPr marL="0" indent="0">
              <a:lnSpc>
                <a:spcPct val="102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200" b="1">
                <a:latin typeface="DejaVu Sans" charset="0"/>
              </a:rPr>
              <a:t>Tobě by se tam nelíbilo? Nosili by ti tam jídlo a nemusel bys nic dělat.</a:t>
            </a:r>
          </a:p>
          <a:p>
            <a:pPr marL="0" indent="180975">
              <a:lnSpc>
                <a:spcPct val="102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200">
                <a:latin typeface="DejaVu Sans" charset="0"/>
              </a:rPr>
              <a:t>Nikomu se ve vězení nelíbí. Ani zvířeti. </a:t>
            </a:r>
          </a:p>
          <a:p>
            <a:pPr marL="0" indent="0">
              <a:lnSpc>
                <a:spcPct val="102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200" b="1">
                <a:latin typeface="DejaVu Sans" charset="0"/>
              </a:rPr>
              <a:t>Copak zvíře můžou zavřít do vězení? </a:t>
            </a:r>
          </a:p>
          <a:p>
            <a:pPr marL="0" indent="0">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r>
              <a:rPr lang="cs-CZ" altLang="sk-SK" sz="2200">
                <a:latin typeface="DejaVu Sans" charset="0"/>
                <a:ea typeface="Droid Sans Fallback" charset="0"/>
                <a:cs typeface="Droid Sans Fallback" charset="0"/>
              </a:rPr>
              <a:t>Ne. Ale můžou je zavřít do klece a vzít mu tak svobodu. </a:t>
            </a:r>
            <a:r>
              <a:rPr lang="cs-CZ" altLang="sk-SK" sz="2200">
                <a:latin typeface="DejaVu Sans" charset="0"/>
              </a:rPr>
              <a:t>  </a:t>
            </a:r>
          </a:p>
          <a:p>
            <a:pPr marL="0" indent="0">
              <a:lnSpc>
                <a:spcPct val="98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pPr>
            <a:endParaRPr lang="cs-CZ" altLang="sk-SK" sz="2200">
              <a:latin typeface="DejaVu Sans"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942975" y="936625"/>
            <a:ext cx="8283575" cy="4994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Droid Sans Fallback" charset="0"/>
                <a:cs typeface="Droid Sans Fallback"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Droid Sans Fallback" charset="0"/>
                <a:cs typeface="Droid Sans Fallback"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Droid Sans Fallback" charset="0"/>
                <a:cs typeface="Droid Sans Fallback"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Droid Sans Fallback" charset="0"/>
                <a:cs typeface="Droid Sans Fallback"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Droid Sans Fallback" charset="0"/>
                <a:cs typeface="Droid Sans Fallback"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Droid Sans Fallback" charset="0"/>
                <a:cs typeface="Droid Sans Fallback"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Droid Sans Fallback" charset="0"/>
                <a:cs typeface="Droid Sans Fallback"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Droid Sans Fallback" charset="0"/>
                <a:cs typeface="Droid Sans Fallback"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Droid Sans Fallback" charset="0"/>
                <a:cs typeface="Droid Sans Fallback" charset="0"/>
              </a:defRPr>
            </a:lvl9pPr>
          </a:lstStyle>
          <a:p>
            <a:pPr>
              <a:lnSpc>
                <a:spcPct val="98000"/>
              </a:lnSpc>
              <a:buClrTx/>
              <a:buFontTx/>
              <a:buNone/>
            </a:pPr>
            <a:endParaRPr lang="cs-CZ" altLang="sk-SK" sz="2800" b="1">
              <a:latin typeface="DejaVu Sans" charset="0"/>
            </a:endParaRPr>
          </a:p>
          <a:p>
            <a:pPr algn="ctr">
              <a:lnSpc>
                <a:spcPct val="102000"/>
              </a:lnSpc>
              <a:buClrTx/>
              <a:buFontTx/>
              <a:buNone/>
            </a:pPr>
            <a:r>
              <a:rPr lang="cs-CZ" altLang="sk-SK" sz="2800" b="1">
                <a:latin typeface="DejaVu Sans" charset="0"/>
              </a:rPr>
              <a:t>Děkuji za pozornost.</a:t>
            </a:r>
          </a:p>
          <a:p>
            <a:pPr algn="ctr">
              <a:lnSpc>
                <a:spcPct val="102000"/>
              </a:lnSpc>
              <a:buClrTx/>
              <a:buFontTx/>
              <a:buNone/>
            </a:pPr>
            <a:r>
              <a:rPr lang="cs-CZ" altLang="sk-SK" sz="2800" b="1">
                <a:latin typeface="DejaVu Sans" charset="0"/>
              </a:rPr>
              <a:t>Mnoho zdaru vašim snahám!</a:t>
            </a:r>
          </a:p>
          <a:p>
            <a:pPr algn="ctr">
              <a:lnSpc>
                <a:spcPct val="102000"/>
              </a:lnSpc>
              <a:buClrTx/>
              <a:buFontTx/>
              <a:buNone/>
            </a:pPr>
            <a:endParaRPr lang="cs-CZ" altLang="sk-SK" sz="2800" b="1">
              <a:latin typeface="DejaVu Sans" charset="0"/>
            </a:endParaRPr>
          </a:p>
          <a:p>
            <a:pPr algn="ctr">
              <a:lnSpc>
                <a:spcPct val="102000"/>
              </a:lnSpc>
              <a:buClrTx/>
              <a:buFontTx/>
              <a:buNone/>
            </a:pPr>
            <a:r>
              <a:rPr lang="cs-CZ" altLang="sk-SK" sz="2800" b="1">
                <a:latin typeface="DejaVu Sans" charset="0"/>
              </a:rPr>
              <a:t>PhDr. Ondřej Hausenblas</a:t>
            </a:r>
          </a:p>
          <a:p>
            <a:pPr algn="ctr">
              <a:lnSpc>
                <a:spcPct val="102000"/>
              </a:lnSpc>
              <a:buClrTx/>
              <a:buFontTx/>
              <a:buNone/>
            </a:pPr>
            <a:r>
              <a:rPr lang="cs-CZ" altLang="sk-SK" sz="2800" b="1">
                <a:latin typeface="DejaVu Sans" charset="0"/>
              </a:rPr>
              <a:t>Katedra české literatury PedF UK, Praha</a:t>
            </a:r>
          </a:p>
          <a:p>
            <a:pPr algn="ctr">
              <a:lnSpc>
                <a:spcPct val="102000"/>
              </a:lnSpc>
              <a:buClrTx/>
              <a:buFontTx/>
              <a:buNone/>
            </a:pPr>
            <a:endParaRPr lang="cs-CZ" altLang="sk-SK" sz="2800" b="1">
              <a:latin typeface="DejaVu Sans" charset="0"/>
            </a:endParaRPr>
          </a:p>
          <a:p>
            <a:pPr algn="ctr">
              <a:lnSpc>
                <a:spcPct val="102000"/>
              </a:lnSpc>
              <a:buClrTx/>
              <a:buFontTx/>
              <a:buNone/>
            </a:pPr>
            <a:r>
              <a:rPr lang="cs-CZ" altLang="sk-SK" sz="2800" b="1">
                <a:latin typeface="DejaVu Sans" charset="0"/>
              </a:rPr>
              <a:t>hausen@ecn.cz</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Droid Sans Fallback"/>
        <a:cs typeface="Droid Sans Fallback"/>
      </a:majorFont>
      <a:minorFont>
        <a:latin typeface="Arial"/>
        <a:ea typeface="Droid Sans Fallback"/>
        <a:cs typeface="Droid Sans Fallback"/>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sk-SK" sz="1800" b="0"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sk-SK" sz="1800" b="0"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mincho"/>
        <a:cs typeface="msmincho"/>
      </a:majorFont>
      <a:minorFont>
        <a:latin typeface="Times New Roman"/>
        <a:ea typeface="msmincho"/>
        <a:cs typeface="msmincho"/>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sk-SK" sz="1800" b="0"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sk-SK" sz="1800" b="0"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89</TotalTime>
  <Words>513</Words>
  <Application>Microsoft Office PowerPoint</Application>
  <PresentationFormat>Custom</PresentationFormat>
  <Paragraphs>72</Paragraphs>
  <Slides>8</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Times New Roman</vt:lpstr>
      <vt:lpstr>Arial</vt:lpstr>
      <vt:lpstr>Droid Sans Fallback</vt:lpstr>
      <vt:lpstr>msmincho</vt:lpstr>
      <vt:lpstr>DejaVu Sans</vt:lpstr>
      <vt:lpstr>Office Theme</vt:lpstr>
      <vt:lpstr>Office Theme</vt:lpstr>
      <vt:lpstr>Plánování hodiny pozpátku  Text: Ivan Klíma, Jak daleko je slunce</vt:lpstr>
      <vt:lpstr>Plánování hodiny pozpátku - pro žáky 4. a 5. ročníku ZŠ Text: Ivan Klíma, Jak daleko je slunce</vt:lpstr>
      <vt:lpstr>Plánování hodiny pozpátku - pro žáky 4. a 5. ročníku ZŠ Text: Ivan Klíma, Jak daleko je slunce</vt:lpstr>
      <vt:lpstr>Plánování hodiny pozpátku - pro žáky 4. a 5. ročníku ZŠ Text: Ivan Klíma, Jak daleko je slunce</vt:lpstr>
      <vt:lpstr>Plánování hodiny pozpátku - pro žáky 4. a 5. ročníku ZŠ Text: Ivan Klíma, Jak daleko je slunce</vt:lpstr>
      <vt:lpstr>Plánování hodiny pozpátku - pro žáky 4. a 5. ročníku ZŠ Text: Ivan Klíma, Jak daleko je slunce</vt:lpstr>
      <vt:lpstr>Text: Ivan Klíma, Jak daleko je slunce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Plánování hodiny pozpátku  Text: Ivan Klíma, Jak daleko je slunce</dc:title>
  <dc:subject/>
  <dc:creator>Vladimír Burjan</dc:creator>
  <cp:keywords/>
  <dc:description/>
  <cp:lastModifiedBy>Vladimír Burjan</cp:lastModifiedBy>
  <cp:revision>19</cp:revision>
  <cp:lastPrinted>1601-01-01T00:00:00Z</cp:lastPrinted>
  <dcterms:created xsi:type="dcterms:W3CDTF">2016-05-22T12:50:40Z</dcterms:created>
  <dcterms:modified xsi:type="dcterms:W3CDTF">2016-05-25T20:50:41Z</dcterms:modified>
</cp:coreProperties>
</file>