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1" r:id="rId4"/>
    <p:sldId id="257" r:id="rId5"/>
    <p:sldId id="258" r:id="rId6"/>
    <p:sldId id="259" r:id="rId7"/>
    <p:sldId id="270" r:id="rId8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81F9C-29C8-48CE-AAF8-FAE134953E4A}" type="datetimeFigureOut">
              <a:rPr lang="sk-SK"/>
              <a:pPr>
                <a:defRPr/>
              </a:pPr>
              <a:t>30. 5. 2017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6AED-9481-4BDC-B5B8-C3423E25E29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7157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B473-ADBB-4088-93BA-69A3F8F13E5B}" type="datetimeFigureOut">
              <a:rPr lang="sk-SK"/>
              <a:pPr>
                <a:defRPr/>
              </a:pPr>
              <a:t>30. 5. 2017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85E0C-E317-486E-828B-9CC48840DC6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0208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912E-D9C8-4C12-A096-00DA4E68D4E2}" type="datetimeFigureOut">
              <a:rPr lang="sk-SK"/>
              <a:pPr>
                <a:defRPr/>
              </a:pPr>
              <a:t>30. 5. 2017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8BA1-7F30-4637-BB16-5AC8F8295D8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2359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AF6E-B26E-44B4-BFF6-4728FF86667B}" type="datetimeFigureOut">
              <a:rPr lang="sk-SK"/>
              <a:pPr>
                <a:defRPr/>
              </a:pPr>
              <a:t>30. 5. 2017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8BA9-3B73-41A8-8BC8-B950EA0D4A7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8714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AEE3-23AE-4365-84BC-97B84D2077D7}" type="datetimeFigureOut">
              <a:rPr lang="sk-SK"/>
              <a:pPr>
                <a:defRPr/>
              </a:pPr>
              <a:t>30. 5. 2017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5DDB-DED0-4EA8-A0F2-CE76710CE01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6291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4580-4312-4FA0-B69A-F959025F5094}" type="datetimeFigureOut">
              <a:rPr lang="sk-SK"/>
              <a:pPr>
                <a:defRPr/>
              </a:pPr>
              <a:t>30. 5. 2017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10CF-E00E-4E15-8E10-15BA00A30FE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8957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A3D0-8D2B-4EC6-8C92-D72AB3AE1DD6}" type="datetimeFigureOut">
              <a:rPr lang="sk-SK"/>
              <a:pPr>
                <a:defRPr/>
              </a:pPr>
              <a:t>30. 5. 2017</a:t>
            </a:fld>
            <a:endParaRPr lang="sk-SK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2892-48AA-40D0-9AEA-08007D4CBF2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8295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AFA3C-4E13-47AB-93D5-B360481B0CD9}" type="datetimeFigureOut">
              <a:rPr lang="sk-SK"/>
              <a:pPr>
                <a:defRPr/>
              </a:pPr>
              <a:t>30. 5. 2017</a:t>
            </a:fld>
            <a:endParaRPr lang="sk-SK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06E3-D56B-4974-A445-464DF6A4220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149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E918-2FC3-475A-AB2F-8D9E6FF14804}" type="datetimeFigureOut">
              <a:rPr lang="sk-SK"/>
              <a:pPr>
                <a:defRPr/>
              </a:pPr>
              <a:t>30. 5. 2017</a:t>
            </a:fld>
            <a:endParaRPr lang="sk-SK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D3038-B551-49D6-AB95-EFA41E3C140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8568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94635-C5EC-485F-BE00-89D3156645EE}" type="datetimeFigureOut">
              <a:rPr lang="sk-SK"/>
              <a:pPr>
                <a:defRPr/>
              </a:pPr>
              <a:t>30. 5. 2017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5ACB-6665-4EB1-9FF2-EE2DB0E3E3C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8604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4FD1-B47D-45E8-8886-D8F8F8969660}" type="datetimeFigureOut">
              <a:rPr lang="sk-SK"/>
              <a:pPr>
                <a:defRPr/>
              </a:pPr>
              <a:t>30. 5. 2017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4603-F832-4C53-BAFA-F76D7784084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2829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 předlohy nadpisů.</a:t>
            </a:r>
            <a:endParaRPr lang="sk-SK" altLang="sk-SK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styly předlohy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Třetí úroveň</a:t>
            </a:r>
          </a:p>
          <a:p>
            <a:pPr lvl="3"/>
            <a:r>
              <a:rPr lang="cs-CZ" altLang="sk-SK" smtClean="0"/>
              <a:t>Čtvrtá úroveň</a:t>
            </a:r>
          </a:p>
          <a:p>
            <a:pPr lvl="4"/>
            <a:r>
              <a:rPr lang="cs-CZ" altLang="sk-SK" smtClean="0"/>
              <a:t>Pátá úroveň</a:t>
            </a:r>
            <a:endParaRPr lang="sk-SK" altLang="sk-SK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85A6D7-FF65-4F63-AC2D-356371F2F4EA}" type="datetimeFigureOut">
              <a:rPr lang="sk-SK"/>
              <a:pPr>
                <a:defRPr/>
              </a:pPr>
              <a:t>30. 5. 2017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02A10-4F8D-4186-BCF0-AE5CC4C1108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vica.sk/" TargetMode="External"/><Relationship Id="rId2" Type="http://schemas.openxmlformats.org/officeDocument/2006/relationships/hyperlink" Target="mailto:hips@zivica.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1000125" y="2020888"/>
            <a:ext cx="7207250" cy="1052512"/>
          </a:xfrm>
        </p:spPr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2051" name="Zástupný symbol pro obsah 2"/>
          <p:cNvSpPr>
            <a:spLocks noGrp="1"/>
          </p:cNvSpPr>
          <p:nvPr>
            <p:ph idx="1"/>
          </p:nvPr>
        </p:nvSpPr>
        <p:spPr>
          <a:xfrm>
            <a:off x="1476375" y="5732463"/>
            <a:ext cx="6850063" cy="8985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sk-SK" altLang="sk-SK" smtClean="0">
              <a:solidFill>
                <a:schemeClr val="bg1"/>
              </a:solidFill>
            </a:endParaRPr>
          </a:p>
        </p:txBody>
      </p:sp>
      <p:pic>
        <p:nvPicPr>
          <p:cNvPr id="2052" name="Picture 6" descr="Mravce, Mravenisko, Les, Prír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565150"/>
            <a:ext cx="84248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319088" y="5353050"/>
            <a:ext cx="3249612" cy="579438"/>
          </a:xfrm>
        </p:spPr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187450" y="5373688"/>
            <a:ext cx="6400800" cy="985837"/>
          </a:xfrm>
        </p:spPr>
        <p:txBody>
          <a:bodyPr/>
          <a:lstStyle/>
          <a:p>
            <a:pPr eaLnBrk="1" hangingPunct="1"/>
            <a:endParaRPr lang="sk-SK" b="1" smtClean="0">
              <a:solidFill>
                <a:schemeClr val="bg1"/>
              </a:solidFill>
            </a:endParaRPr>
          </a:p>
        </p:txBody>
      </p:sp>
      <p:pic>
        <p:nvPicPr>
          <p:cNvPr id="3076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0"/>
            <a:ext cx="6011862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5732463"/>
            <a:ext cx="8229600" cy="1257300"/>
          </a:xfrm>
        </p:spPr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4100" name="Picture 9" descr="Výsledok vyhľadávania obrázkov pre dopyt muz bar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6250"/>
            <a:ext cx="3913188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2"/>
          <p:cNvSpPr>
            <a:spLocks noGrp="1"/>
          </p:cNvSpPr>
          <p:nvPr>
            <p:ph idx="1"/>
          </p:nvPr>
        </p:nvSpPr>
        <p:spPr>
          <a:xfrm>
            <a:off x="1476375" y="5589588"/>
            <a:ext cx="6850063" cy="8985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sk-SK" altLang="sk-SK" smtClean="0">
                <a:solidFill>
                  <a:schemeClr val="bg1"/>
                </a:solidFill>
              </a:rPr>
              <a:t>Veľká prestávka</a:t>
            </a:r>
          </a:p>
        </p:txBody>
      </p:sp>
      <p:pic>
        <p:nvPicPr>
          <p:cNvPr id="5123" name="Picture 6" descr="http://www2.teraz.sk/usercontent/photos/9/c/9/3-9c997b926748e580904a061aac78c03e06ff9e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65405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5554663"/>
            <a:ext cx="8229600" cy="1143000"/>
          </a:xfrm>
        </p:spPr>
        <p:txBody>
          <a:bodyPr/>
          <a:lstStyle/>
          <a:p>
            <a:pPr eaLnBrk="1" hangingPunct="1"/>
            <a:endParaRPr lang="sk-SK" altLang="sk-SK" smtClean="0">
              <a:solidFill>
                <a:schemeClr val="bg1"/>
              </a:solidFill>
            </a:endParaRP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sk-SK" smtClean="0"/>
          </a:p>
        </p:txBody>
      </p:sp>
      <p:pic>
        <p:nvPicPr>
          <p:cNvPr id="6148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6250"/>
            <a:ext cx="64389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949325" y="5741988"/>
            <a:ext cx="8229600" cy="855662"/>
          </a:xfrm>
        </p:spPr>
        <p:txBody>
          <a:bodyPr/>
          <a:lstStyle/>
          <a:p>
            <a:pPr eaLnBrk="1" hangingPunct="1"/>
            <a:endParaRPr lang="sk-SK" altLang="sk-SK" smtClean="0">
              <a:solidFill>
                <a:schemeClr val="bg1"/>
              </a:solidFill>
            </a:endParaRPr>
          </a:p>
        </p:txBody>
      </p:sp>
      <p:sp>
        <p:nvSpPr>
          <p:cNvPr id="7171" name="Zástupný symbol obsahu 1"/>
          <p:cNvSpPr>
            <a:spLocks noGrp="1"/>
          </p:cNvSpPr>
          <p:nvPr>
            <p:ph idx="1"/>
          </p:nvPr>
        </p:nvSpPr>
        <p:spPr>
          <a:xfrm flipV="1">
            <a:off x="611188" y="5589588"/>
            <a:ext cx="8229600" cy="4714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altLang="sk-SK" smtClean="0"/>
          </a:p>
        </p:txBody>
      </p:sp>
      <p:pic>
        <p:nvPicPr>
          <p:cNvPr id="7172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4613"/>
            <a:ext cx="424815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525"/>
          </a:xfrm>
        </p:spPr>
        <p:txBody>
          <a:bodyPr/>
          <a:lstStyle/>
          <a:p>
            <a:r>
              <a:rPr lang="sk-SK" altLang="sk-SK" smtClean="0">
                <a:solidFill>
                  <a:schemeClr val="bg1"/>
                </a:solidFill>
              </a:rPr>
              <a:t/>
            </a:r>
            <a:br>
              <a:rPr lang="sk-SK" altLang="sk-SK" smtClean="0">
                <a:solidFill>
                  <a:schemeClr val="bg1"/>
                </a:solidFill>
              </a:rPr>
            </a:br>
            <a:r>
              <a:rPr lang="sk-SK" altLang="sk-SK" smtClean="0">
                <a:solidFill>
                  <a:schemeClr val="bg1"/>
                </a:solidFill>
              </a:rPr>
              <a:t/>
            </a:r>
            <a:br>
              <a:rPr lang="sk-SK" altLang="sk-SK" smtClean="0">
                <a:solidFill>
                  <a:schemeClr val="bg1"/>
                </a:solidFill>
              </a:rPr>
            </a:br>
            <a:r>
              <a:rPr lang="sk-SK" altLang="sk-SK" smtClean="0"/>
              <a:t>Juraj Hipš</a:t>
            </a:r>
            <a:br>
              <a:rPr lang="sk-SK" altLang="sk-SK" smtClean="0"/>
            </a:br>
            <a:r>
              <a:rPr lang="sk-SK" altLang="sk-SK" u="sng" smtClean="0">
                <a:hlinkClick r:id="rId2"/>
              </a:rPr>
              <a:t>hips@zivica.sk</a:t>
            </a:r>
            <a:r>
              <a:rPr lang="sk-SK" altLang="sk-SK" smtClean="0"/>
              <a:t/>
            </a:r>
            <a:br>
              <a:rPr lang="sk-SK" altLang="sk-SK" smtClean="0"/>
            </a:br>
            <a:r>
              <a:rPr lang="sk-SK" altLang="sk-SK" smtClean="0">
                <a:solidFill>
                  <a:schemeClr val="bg1"/>
                </a:solidFill>
                <a:hlinkClick r:id="rId3"/>
              </a:rPr>
              <a:t>www.komenskehoinstitut.sk</a:t>
            </a:r>
            <a:r>
              <a:rPr lang="sk-SK" altLang="sk-SK" smtClean="0">
                <a:solidFill>
                  <a:schemeClr val="bg1"/>
                </a:solidFill>
              </a:rPr>
              <a:t> </a:t>
            </a:r>
            <a:endParaRPr lang="sk-SK" altLang="sk-SK" smtClean="0"/>
          </a:p>
        </p:txBody>
      </p:sp>
      <p:pic>
        <p:nvPicPr>
          <p:cNvPr id="8195" name="Picture 5" descr="Výsledok vyhľadávania obrázkov pre dopyt logo komenskeho institu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7250" y="4797425"/>
            <a:ext cx="5746750" cy="172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sady Office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  Juraj Hipš hips@zivica.sk www.komenskehoinstitut.sk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Juraj Hips</dc:creator>
  <cp:lastModifiedBy>Vladimír Burjan</cp:lastModifiedBy>
  <cp:revision>49</cp:revision>
  <dcterms:created xsi:type="dcterms:W3CDTF">2013-10-12T14:29:22Z</dcterms:created>
  <dcterms:modified xsi:type="dcterms:W3CDTF">2017-05-30T10:40:44Z</dcterms:modified>
</cp:coreProperties>
</file>