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7" r:id="rId2"/>
    <p:sldId id="281" r:id="rId3"/>
    <p:sldId id="263" r:id="rId4"/>
    <p:sldId id="270" r:id="rId5"/>
    <p:sldId id="268" r:id="rId6"/>
    <p:sldId id="269" r:id="rId7"/>
    <p:sldId id="256" r:id="rId8"/>
    <p:sldId id="262" r:id="rId9"/>
    <p:sldId id="264" r:id="rId10"/>
    <p:sldId id="287" r:id="rId11"/>
    <p:sldId id="260" r:id="rId12"/>
    <p:sldId id="284" r:id="rId13"/>
    <p:sldId id="285" r:id="rId14"/>
    <p:sldId id="286" r:id="rId15"/>
    <p:sldId id="280" r:id="rId16"/>
    <p:sldId id="27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76998-3360-4955-83BE-58B77B3560A1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D94B5-D2F5-46A2-AC2A-469D02BA5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87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B4CFD6-EFF2-4706-8746-EDB420F821CF}" type="datetimeFigureOut">
              <a:rPr lang="sk-SK" smtClean="0"/>
              <a:t>30. 5. 2017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DEA935-6FC8-406F-BB9C-C905157810B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/>
              <a:t>Kde sú pramene slobody</a:t>
            </a:r>
            <a:br>
              <a:rPr lang="sk-SK" sz="4000" dirty="0"/>
            </a:br>
            <a:endParaRPr lang="sk-SK" sz="4000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4800" b="0" dirty="0"/>
              <a:t>Spojená škola, Letná, Poprad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Vierka\Desktop\Organizácia 16 17\DPDH vizual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4"/>
            <a:ext cx="9171384" cy="68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Vierka\AppData\Local\Microsoft\Windows\INetCache\IE\YFCFP5ZI\childr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97664" cy="3398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03 ciel - vychovavame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45" t="18831" r="22093" b="40971"/>
          <a:stretch/>
        </p:blipFill>
        <p:spPr>
          <a:xfrm>
            <a:off x="3561907" y="908720"/>
            <a:ext cx="5330573" cy="5321627"/>
          </a:xfrm>
          <a:prstGeom prst="rect">
            <a:avLst/>
          </a:prstGeom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4463246" y="2593935"/>
            <a:ext cx="405526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V našej škole si nájde miesto každý žiak. V spolupráci s rodičmi žiakov a miestnou komunitou chceme vychovať zdravé a šťastné deti s takými kompetenciami  a hodnotovým systémom, ktoré budú potrebovať v neustále sa meniacej, učiacej sa, kultúrne rozmanitej globálnej spoločnosti.</a:t>
            </a:r>
            <a:endParaRPr lang="sk-SK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652934"/>
          </a:xfrm>
        </p:spPr>
        <p:txBody>
          <a:bodyPr/>
          <a:lstStyle/>
          <a:p>
            <a:r>
              <a:rPr lang="sk-SK" dirty="0" smtClean="0"/>
              <a:t>Plody práce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96944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 smtClean="0"/>
              <a:t>Vedomostné:</a:t>
            </a:r>
          </a:p>
          <a:p>
            <a:r>
              <a:rPr lang="sk-SK" dirty="0" smtClean="0"/>
              <a:t>Fyzikálna </a:t>
            </a:r>
            <a:r>
              <a:rPr lang="sk-SK" dirty="0"/>
              <a:t>olympiáda – krajské kolo - 3.miesto</a:t>
            </a:r>
          </a:p>
          <a:p>
            <a:r>
              <a:rPr lang="sk-SK" dirty="0"/>
              <a:t>Geografická olympiáda – krajské kolo - 3.miesto, celoslovenské kolo – 10. miesto</a:t>
            </a:r>
          </a:p>
          <a:p>
            <a:r>
              <a:rPr lang="sk-SK" dirty="0"/>
              <a:t>Olympiáda v anglickom jazyku a Jazykový kvet – krajské kolo - 1.miesto</a:t>
            </a:r>
          </a:p>
          <a:p>
            <a:r>
              <a:rPr lang="sk-SK" dirty="0" smtClean="0"/>
              <a:t>Prírodovedný päťboj – mestská súťaž – 1. miesto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Športové:</a:t>
            </a:r>
          </a:p>
          <a:p>
            <a:r>
              <a:rPr lang="sk-SK" dirty="0" smtClean="0"/>
              <a:t>Volejbal </a:t>
            </a:r>
            <a:r>
              <a:rPr lang="sk-SK" dirty="0"/>
              <a:t>– chlapci – celoslovenské kolo – 2. </a:t>
            </a:r>
            <a:r>
              <a:rPr lang="sk-SK" dirty="0" smtClean="0"/>
              <a:t>miesto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Umelecké:</a:t>
            </a:r>
            <a:endParaRPr lang="sk-SK" dirty="0"/>
          </a:p>
          <a:p>
            <a:r>
              <a:rPr lang="sk-SK" dirty="0"/>
              <a:t>Medzinárodná súťaž </a:t>
            </a:r>
            <a:r>
              <a:rPr lang="sk-SK" dirty="0" err="1"/>
              <a:t>Luthier</a:t>
            </a:r>
            <a:r>
              <a:rPr lang="sk-SK" dirty="0"/>
              <a:t> </a:t>
            </a:r>
            <a:r>
              <a:rPr lang="sk-SK" dirty="0" err="1"/>
              <a:t>contest</a:t>
            </a:r>
            <a:r>
              <a:rPr lang="sk-SK" dirty="0"/>
              <a:t> – 3. miesto</a:t>
            </a:r>
          </a:p>
          <a:p>
            <a:r>
              <a:rPr lang="sk-SK" dirty="0"/>
              <a:t>Celoslovenská gitarová súťaž – 1. miesto, laureát súťaže, výber na vystúpenie na Medzinárodný festival klasickej gitary J. K. </a:t>
            </a:r>
            <a:r>
              <a:rPr lang="sk-SK" dirty="0" err="1"/>
              <a:t>Mertza</a:t>
            </a:r>
            <a:r>
              <a:rPr lang="sk-SK" dirty="0"/>
              <a:t> v Bratislave</a:t>
            </a:r>
          </a:p>
          <a:p>
            <a:r>
              <a:rPr lang="sk-SK" dirty="0"/>
              <a:t>SMS:“ Dobrý večer, pani riaditeľka. Na Medzinárodnej súťaži v Bratislave v priečnej flaute som získal zlaté pásmo a cenu za najlepšieho slovenského interpreta. Krištof</a:t>
            </a:r>
            <a:r>
              <a:rPr lang="sk-SK" dirty="0" smtClean="0"/>
              <a:t>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1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10535" r="8452"/>
          <a:stretch/>
        </p:blipFill>
        <p:spPr>
          <a:xfrm>
            <a:off x="70267" y="44624"/>
            <a:ext cx="6301933" cy="4360201"/>
          </a:xfrm>
        </p:spPr>
      </p:pic>
      <p:sp>
        <p:nvSpPr>
          <p:cNvPr id="4" name="AutoShape 2" descr="Zobrazuje sa VK Junior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8530" r="2033" b="7489"/>
          <a:stretch/>
        </p:blipFill>
        <p:spPr>
          <a:xfrm>
            <a:off x="2967800" y="3140324"/>
            <a:ext cx="6140704" cy="36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Prečo? 		Darca</a:t>
            </a:r>
            <a:r>
              <a:rPr lang="sk-SK" dirty="0"/>
              <a:t>        (na motívy rovnomennej knihy </a:t>
            </a:r>
            <a:r>
              <a:rPr lang="sk-SK" dirty="0" err="1"/>
              <a:t>Lois</a:t>
            </a:r>
            <a:r>
              <a:rPr lang="sk-SK" dirty="0"/>
              <a:t> </a:t>
            </a:r>
            <a:r>
              <a:rPr lang="sk-SK" dirty="0" err="1"/>
              <a:t>Lowryovej</a:t>
            </a:r>
            <a:r>
              <a:rPr lang="sk-SK" dirty="0"/>
              <a:t>)</a:t>
            </a:r>
            <a:br>
              <a:rPr lang="sk-SK" dirty="0"/>
            </a:br>
            <a:r>
              <a:rPr lang="pt-BR" dirty="0"/>
              <a:t>Scenár a réžia : Alena Váradyová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Nie je nám jedno, kde žijeme. </a:t>
            </a:r>
          </a:p>
          <a:p>
            <a:r>
              <a:rPr lang="sk-SK" dirty="0"/>
              <a:t>Nie je nám jedno ani to, ako žijeme. </a:t>
            </a:r>
          </a:p>
          <a:p>
            <a:r>
              <a:rPr lang="sk-SK" b="1" dirty="0"/>
              <a:t>A hlavne nám nie je jedno, ako budeme žiť ďalej.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r>
              <a:rPr lang="sk-SK" dirty="0"/>
              <a:t>Počas mesiacov práce na inscenácii sme si kládli veľa otázok a teraz sa chceme opýtať aj vás:</a:t>
            </a:r>
          </a:p>
          <a:p>
            <a:r>
              <a:rPr lang="sk-SK" dirty="0"/>
              <a:t>Chcete žiť v "ideálnej" spoločnosti bez bolesti a utrpenia? </a:t>
            </a:r>
          </a:p>
          <a:p>
            <a:r>
              <a:rPr lang="sk-SK" dirty="0"/>
              <a:t>Chcete rešpektovať systém nemenných pravidiel, ktorý je spoločnosťou daný?</a:t>
            </a:r>
          </a:p>
          <a:p>
            <a:r>
              <a:rPr lang="sk-SK" dirty="0"/>
              <a:t> Chcete, aby niekto všetko podstatné vyriešil za vás?</a:t>
            </a:r>
          </a:p>
          <a:p>
            <a:r>
              <a:rPr lang="sk-SK" dirty="0"/>
              <a:t>Chcete, aby spoločnosť určovala spôsob vašej existencie? </a:t>
            </a:r>
          </a:p>
          <a:p>
            <a:r>
              <a:rPr lang="sk-SK" dirty="0"/>
              <a:t>Chcete sa zriecť puta priateľstiev, náklonnosti, lásky?</a:t>
            </a:r>
          </a:p>
          <a:p>
            <a:r>
              <a:rPr lang="sk-SK" b="1" dirty="0"/>
              <a:t>Alebo ste napriek neistote ochotní prijať zodpovednosť za seba a svoje rozhodnutia...?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93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Motto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424936" cy="48737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sk-SK" sz="2000" dirty="0"/>
              <a:t>Človek potrebuje pre svoj rozvoj mať v rovnováhe dva princípy: lásku a poriadok.</a:t>
            </a:r>
          </a:p>
          <a:p>
            <a:pPr marL="0" indent="0" algn="ctr">
              <a:lnSpc>
                <a:spcPct val="80000"/>
              </a:lnSpc>
              <a:buNone/>
            </a:pPr>
            <a:endParaRPr lang="sk-SK" sz="20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sk-SK" sz="2000" dirty="0"/>
              <a:t>Lásku, ktorú si nemusí zaslúžiť, ale mu ju niekto úprimne dáva, prijíma ho takého aký je aj so všetkými nedostatkami.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k-SK" sz="2000" dirty="0"/>
              <a:t>Poriadok, ktorý poskytuje hranice, kladie nároky a vedie tak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sk-SK" sz="2000" dirty="0"/>
              <a:t>	 k poznávaniu vlastných možností a hraníc.</a:t>
            </a:r>
          </a:p>
          <a:p>
            <a:pPr marL="0" indent="0" algn="ctr">
              <a:lnSpc>
                <a:spcPct val="80000"/>
              </a:lnSpc>
              <a:buNone/>
            </a:pPr>
            <a:endParaRPr lang="sk-SK" sz="20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sk-SK" sz="2000" dirty="0"/>
              <a:t>	Naplnením týchto dvoch princípov môže dosiahnuť slobodu, ktorú nezískava na úkor druhých, ale je spojená so zodpovednosťou a vyznačuje sa vcítením a solidaritou.</a:t>
            </a:r>
          </a:p>
          <a:p>
            <a:pPr marL="0" indent="0" algn="ctr">
              <a:lnSpc>
                <a:spcPct val="80000"/>
              </a:lnSpc>
              <a:buNone/>
            </a:pPr>
            <a:endParaRPr lang="sk-SK" sz="2000" dirty="0"/>
          </a:p>
          <a:p>
            <a:pPr marL="1280160" lvl="4" indent="0" algn="r">
              <a:lnSpc>
                <a:spcPct val="80000"/>
              </a:lnSpc>
              <a:buNone/>
            </a:pPr>
            <a:r>
              <a:rPr lang="sk-SK" dirty="0"/>
              <a:t>Jaroslav </a:t>
            </a:r>
            <a:r>
              <a:rPr lang="sk-SK" dirty="0" err="1" smtClean="0"/>
              <a:t>Šturma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52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	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9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7 uloh - chceme zabezpect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12" r="45930" b="67024"/>
          <a:stretch/>
        </p:blipFill>
        <p:spPr>
          <a:xfrm>
            <a:off x="660966" y="3412462"/>
            <a:ext cx="7822069" cy="18167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Kvalita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Bytosť, ktorá sa riadi hodnotami - WB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3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6 PlanParku - vychodiska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7907" t="8520" r="30464" b="8417"/>
          <a:stretch/>
        </p:blipFill>
        <p:spPr>
          <a:xfrm>
            <a:off x="963802" y="-9000"/>
            <a:ext cx="7216397" cy="68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/>
          <a:lstStyle/>
          <a:p>
            <a:r>
              <a:rPr lang="sk-SK" dirty="0" smtClean="0"/>
              <a:t>Cesta – slúžiť ľuďom a nie robiť ich šťastnými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r>
              <a:rPr lang="sk-SK" dirty="0" smtClean="0"/>
              <a:t>Štátny vzdelávací program je požiadavka na učiteľa, aby pomocou obsahu vniesol do učenia život.</a:t>
            </a:r>
          </a:p>
          <a:p>
            <a:endParaRPr lang="sk-SK" dirty="0"/>
          </a:p>
        </p:txBody>
      </p:sp>
      <p:pic>
        <p:nvPicPr>
          <p:cNvPr id="4098" name="Picture 2" descr="C:\Users\Vierka\AppData\Local\Microsoft\Windows\INetCache\IE\15B0CCA9\teach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09052"/>
            <a:ext cx="3846332" cy="22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Sloboda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amerať sa na to, čo urobiť môžeme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prebrať zodpovednosť za jasný výsledok výkonnosti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ríčinou úspechu nie je šťastie, ale...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ierka\AppData\Local\Microsoft\Windows\INetCache\IE\15B0CCA9\regalo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2981006"/>
            <a:ext cx="5383508" cy="36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Hodnoty - Integrita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Cením si to, kto si a čo hovoríš.</a:t>
            </a:r>
          </a:p>
        </p:txBody>
      </p:sp>
      <p:pic>
        <p:nvPicPr>
          <p:cNvPr id="2050" name="Picture 2" descr="Výsledok vyh&amp;lcaron;adávania obrázkov pre dopyt cinsky znak ucho oko srd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982"/>
            <a:ext cx="4968552" cy="39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quarter" idx="1"/>
          </p:nvPr>
        </p:nvSpPr>
        <p:spPr>
          <a:xfrm>
            <a:off x="107504" y="1003520"/>
            <a:ext cx="7467600" cy="4873752"/>
          </a:xfrm>
        </p:spPr>
        <p:txBody>
          <a:bodyPr/>
          <a:lstStyle/>
          <a:p>
            <a:r>
              <a:rPr lang="sk-SK" dirty="0" smtClean="0"/>
              <a:t>chceme vybudovať DETSKÝ PARK ako miesto pre nový typ vzdelávania a nového ponímania občianstva.</a:t>
            </a:r>
            <a:endParaRPr lang="sk-SK" dirty="0"/>
          </a:p>
        </p:txBody>
      </p:sp>
      <p:pic>
        <p:nvPicPr>
          <p:cNvPr id="8" name="Obrázek 3" descr="01 detsky park davida husza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3" t="27627" r="17554" b="56547"/>
          <a:stretch/>
        </p:blipFill>
        <p:spPr>
          <a:xfrm>
            <a:off x="1504507" y="44624"/>
            <a:ext cx="6134986" cy="1023041"/>
          </a:xfrm>
          <a:prstGeom prst="rect">
            <a:avLst/>
          </a:prstGeom>
        </p:spPr>
      </p:pic>
      <p:pic>
        <p:nvPicPr>
          <p:cNvPr id="9" name="Obrázek 3" descr="PlanPark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9282" y="2060848"/>
            <a:ext cx="6495206" cy="4608512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5 skolskych zariaden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059832" y="3482424"/>
            <a:ext cx="2592288" cy="78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500" b="1" dirty="0" smtClean="0">
                <a:latin typeface="Albertus MT" panose="020E0602030304020304" pitchFamily="34" charset="0"/>
              </a:rPr>
              <a:t>identity ako rozvoja hodnôt a potenciálu ako nadobúdania kompetencií</a:t>
            </a:r>
            <a:endParaRPr lang="sk-SK" sz="1500" b="1" dirty="0">
              <a:latin typeface="Albertus MT" panose="020E06020303040203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6 PlanParku - vychodiska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10496</TotalTime>
  <Words>245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Albertus MT</vt:lpstr>
      <vt:lpstr>Calibri</vt:lpstr>
      <vt:lpstr>Century Schoolbook</vt:lpstr>
      <vt:lpstr>Times New Roman</vt:lpstr>
      <vt:lpstr>Wingdings</vt:lpstr>
      <vt:lpstr>Wingdings 2</vt:lpstr>
      <vt:lpstr>Zdobené</vt:lpstr>
      <vt:lpstr>Kde sú pramene slobody </vt:lpstr>
      <vt:lpstr>Kvalita života</vt:lpstr>
      <vt:lpstr>PowerPoint Presentation</vt:lpstr>
      <vt:lpstr>Cesta – slúžiť ľuďom a nie robiť ich šťastnými</vt:lpstr>
      <vt:lpstr>Sloboda </vt:lpstr>
      <vt:lpstr>Hodnoty - Integrita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Plody práce</vt:lpstr>
      <vt:lpstr>PowerPoint Presentation</vt:lpstr>
      <vt:lpstr>Prečo?   Darca        (na motívy rovnomennej knihy Lois Lowryovej) Scenár a réžia : Alena Váradyová</vt:lpstr>
      <vt:lpstr>Motto </vt:lpstr>
      <vt:lpstr>Ďakujem za pozornosť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ZUSka</dc:creator>
  <cp:lastModifiedBy>Vladimír Burjan</cp:lastModifiedBy>
  <cp:revision>45</cp:revision>
  <dcterms:created xsi:type="dcterms:W3CDTF">2017-05-15T18:42:33Z</dcterms:created>
  <dcterms:modified xsi:type="dcterms:W3CDTF">2017-05-30T10:42:06Z</dcterms:modified>
</cp:coreProperties>
</file>