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4"/>
  </p:notesMasterIdLst>
  <p:handoutMasterIdLst>
    <p:handoutMasterId r:id="rId15"/>
  </p:handoutMasterIdLst>
  <p:sldIdLst>
    <p:sldId id="2074" r:id="rId2"/>
    <p:sldId id="2417" r:id="rId3"/>
    <p:sldId id="2426" r:id="rId4"/>
    <p:sldId id="2374" r:id="rId5"/>
    <p:sldId id="2419" r:id="rId6"/>
    <p:sldId id="2420" r:id="rId7"/>
    <p:sldId id="2422" r:id="rId8"/>
    <p:sldId id="2368" r:id="rId9"/>
    <p:sldId id="2414" r:id="rId10"/>
    <p:sldId id="2373" r:id="rId11"/>
    <p:sldId id="1605" r:id="rId12"/>
    <p:sldId id="2418" r:id="rId13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Ex" id="{57AA8824-2ACA-604E-BFF2-5ABD5356A5BE}">
          <p14:sldIdLst>
            <p14:sldId id="2074"/>
            <p14:sldId id="2417"/>
            <p14:sldId id="2426"/>
            <p14:sldId id="2374"/>
            <p14:sldId id="2419"/>
            <p14:sldId id="2420"/>
            <p14:sldId id="2422"/>
            <p14:sldId id="2368"/>
            <p14:sldId id="2414"/>
            <p14:sldId id="2373"/>
            <p14:sldId id="1605"/>
            <p14:sldId id="24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65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te Jirkův" initials="JJ" lastIdx="0" clrIdx="0">
    <p:extLst>
      <p:ext uri="{19B8F6BF-5375-455C-9EA6-DF929625EA0E}">
        <p15:presenceInfo xmlns:p15="http://schemas.microsoft.com/office/powerpoint/2012/main" userId="1aaf3f43ec33f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D42931"/>
    <a:srgbClr val="FFFFFF"/>
    <a:srgbClr val="7DA1C4"/>
    <a:srgbClr val="FFFF66"/>
    <a:srgbClr val="DC8633"/>
    <a:srgbClr val="FFFFCC"/>
    <a:srgbClr val="6BBBAE"/>
    <a:srgbClr val="84BD00"/>
    <a:srgbClr val="34A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2" autoAdjust="0"/>
    <p:restoredTop sz="90573" autoAdjust="0"/>
  </p:normalViewPr>
  <p:slideViewPr>
    <p:cSldViewPr snapToGrid="0">
      <p:cViewPr varScale="1">
        <p:scale>
          <a:sx n="34" d="100"/>
          <a:sy n="34" d="100"/>
        </p:scale>
        <p:origin x="856" y="80"/>
      </p:cViewPr>
      <p:guideLst>
        <p:guide orient="horz" pos="4365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00" d="100"/>
        <a:sy n="100" d="100"/>
      </p:scale>
      <p:origin x="0" y="222"/>
    </p:cViewPr>
  </p:sorterViewPr>
  <p:notesViewPr>
    <p:cSldViewPr snapToGrid="0">
      <p:cViewPr varScale="1">
        <p:scale>
          <a:sx n="88" d="100"/>
          <a:sy n="88" d="100"/>
        </p:scale>
        <p:origin x="29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do%20projektu/pokus/pokus1.png" TargetMode="External"/><Relationship Id="rId2" Type="http://schemas.openxmlformats.org/officeDocument/2006/relationships/hyperlink" Target="do%20projektu/dom&#225;ce%20&#250;lohy/D&#218;%201.jpg" TargetMode="External"/><Relationship Id="rId1" Type="http://schemas.openxmlformats.org/officeDocument/2006/relationships/slide" Target="../slides/slide8.xm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do%20projektu/pokus/pokus1.png" TargetMode="External"/><Relationship Id="rId1" Type="http://schemas.openxmlformats.org/officeDocument/2006/relationships/hyperlink" Target="do%20projektu/dom&#225;ce%20&#250;lohy/D&#218;%201.jp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B05CB-CF66-4210-B210-65C970F7DF0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D003931B-0310-4D42-BA3A-86E6DACAA8B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sk-SK" sz="3600" dirty="0" smtClean="0"/>
            <a:t>Voľba ministrov</a:t>
          </a:r>
          <a:endParaRPr lang="sk-SK" sz="3600" baseline="0" dirty="0">
            <a:solidFill>
              <a:srgbClr val="FF0000"/>
            </a:solidFill>
          </a:endParaRPr>
        </a:p>
      </dgm:t>
    </dgm:pt>
    <dgm:pt modelId="{A14544C4-4276-435F-951B-55B9AD841429}" type="parTrans" cxnId="{DCABB32A-AA44-4956-99F6-6DC153DAAECA}">
      <dgm:prSet/>
      <dgm:spPr/>
      <dgm:t>
        <a:bodyPr/>
        <a:lstStyle/>
        <a:p>
          <a:endParaRPr lang="sk-SK"/>
        </a:p>
      </dgm:t>
    </dgm:pt>
    <dgm:pt modelId="{263C3D46-2B95-4D0F-9DC3-FA0EEE29931F}" type="sibTrans" cxnId="{DCABB32A-AA44-4956-99F6-6DC153DAAECA}">
      <dgm:prSet custT="1"/>
      <dgm:spPr>
        <a:solidFill>
          <a:schemeClr val="accent1"/>
        </a:solidFill>
      </dgm:spPr>
      <dgm:t>
        <a:bodyPr/>
        <a:lstStyle/>
        <a:p>
          <a:r>
            <a:rPr lang="sk-SK" sz="3600" baseline="0" dirty="0" smtClean="0">
              <a:latin typeface="Voľba ministrov"/>
              <a:hlinkClick xmlns:r="http://schemas.openxmlformats.org/officeDocument/2006/relationships" r:id="rId1" action="ppaction://hlinksldjump"/>
            </a:rPr>
            <a:t> </a:t>
          </a:r>
          <a:r>
            <a:rPr lang="sk-SK" sz="3600" dirty="0" smtClean="0"/>
            <a:t>Odovzdávanie</a:t>
          </a:r>
          <a:r>
            <a:rPr lang="sk-SK" sz="3000" baseline="0" dirty="0" smtClean="0">
              <a:solidFill>
                <a:srgbClr val="FFFF00"/>
              </a:solidFill>
              <a:latin typeface="Voľba ministrov"/>
              <a:hlinkClick xmlns:r="http://schemas.openxmlformats.org/officeDocument/2006/relationships" r:id="rId2" action="ppaction://hlinkfile"/>
            </a:rPr>
            <a:t> </a:t>
          </a:r>
          <a:r>
            <a:rPr lang="sk-SK" sz="3000" dirty="0" smtClean="0"/>
            <a:t>prác</a:t>
          </a:r>
          <a:endParaRPr lang="sk-SK" sz="3000" baseline="0" dirty="0">
            <a:solidFill>
              <a:srgbClr val="FFFF00"/>
            </a:solidFill>
            <a:latin typeface="Voľba ministrov"/>
          </a:endParaRPr>
        </a:p>
      </dgm:t>
    </dgm:pt>
    <dgm:pt modelId="{9C00D179-661A-424D-8EA8-8E7DD441998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sk-SK" sz="3600" dirty="0" smtClean="0"/>
            <a:t>Opakovanie</a:t>
          </a:r>
          <a:endParaRPr lang="sk-SK" sz="3600" dirty="0"/>
        </a:p>
      </dgm:t>
    </dgm:pt>
    <dgm:pt modelId="{251CDA46-E0C0-4E2C-A86C-29BE712E84D5}" type="parTrans" cxnId="{BA297828-CB2E-4755-B1D7-13932C42E2C6}">
      <dgm:prSet/>
      <dgm:spPr/>
      <dgm:t>
        <a:bodyPr/>
        <a:lstStyle/>
        <a:p>
          <a:endParaRPr lang="sk-SK"/>
        </a:p>
      </dgm:t>
    </dgm:pt>
    <dgm:pt modelId="{BAE60AE1-6178-4DD0-843A-E042E7D9680D}" type="sibTrans" cxnId="{BA297828-CB2E-4755-B1D7-13932C42E2C6}">
      <dgm:prSet/>
      <dgm:spPr>
        <a:solidFill>
          <a:schemeClr val="accent1"/>
        </a:solidFill>
      </dgm:spPr>
      <dgm:t>
        <a:bodyPr/>
        <a:lstStyle/>
        <a:p>
          <a:r>
            <a:rPr lang="sk-SK" dirty="0" smtClean="0"/>
            <a:t>Úvod</a:t>
          </a:r>
          <a:r>
            <a:rPr lang="sk-SK" dirty="0" smtClean="0">
              <a:solidFill>
                <a:srgbClr val="FFFFFF"/>
              </a:solidFill>
              <a:hlinkClick xmlns:r="http://schemas.openxmlformats.org/officeDocument/2006/relationships" r:id="rId3" action="ppaction://hlinkfile"/>
            </a:rPr>
            <a:t> </a:t>
          </a:r>
          <a:endParaRPr lang="sk-SK" dirty="0">
            <a:solidFill>
              <a:srgbClr val="FFFFFF"/>
            </a:solidFill>
          </a:endParaRPr>
        </a:p>
      </dgm:t>
    </dgm:pt>
    <dgm:pt modelId="{251661A5-C60B-4B0B-9BE7-42ABCE99099A}">
      <dgm:prSet phldrT="[Text]" custT="1"/>
      <dgm:spPr/>
      <dgm:t>
        <a:bodyPr/>
        <a:lstStyle/>
        <a:p>
          <a:r>
            <a:rPr lang="sk-SK" sz="3600" dirty="0" err="1" smtClean="0"/>
            <a:t>Testík</a:t>
          </a:r>
          <a:endParaRPr lang="sk-SK" sz="3600" dirty="0" smtClean="0"/>
        </a:p>
      </dgm:t>
    </dgm:pt>
    <dgm:pt modelId="{060C7ADA-0470-468C-94ED-4B0FE5347F33}" type="parTrans" cxnId="{6A0180C2-6566-473D-B324-CD68DD0FFB3F}">
      <dgm:prSet/>
      <dgm:spPr/>
      <dgm:t>
        <a:bodyPr/>
        <a:lstStyle/>
        <a:p>
          <a:endParaRPr lang="sk-SK"/>
        </a:p>
      </dgm:t>
    </dgm:pt>
    <dgm:pt modelId="{7AB50747-193F-4E51-BE2B-4053A5AFC735}" type="sibTrans" cxnId="{6A0180C2-6566-473D-B324-CD68DD0FFB3F}">
      <dgm:prSet/>
      <dgm:spPr/>
      <dgm:t>
        <a:bodyPr/>
        <a:lstStyle/>
        <a:p>
          <a:r>
            <a:rPr lang="sk-SK" dirty="0" smtClean="0"/>
            <a:t>Projekt</a:t>
          </a:r>
          <a:endParaRPr lang="sk-SK" dirty="0">
            <a:solidFill>
              <a:srgbClr val="FF0000"/>
            </a:solidFill>
          </a:endParaRPr>
        </a:p>
      </dgm:t>
    </dgm:pt>
    <dgm:pt modelId="{B07BF047-D571-4B8E-A1BB-3834D68B1243}">
      <dgm:prSet custT="1"/>
      <dgm:spPr/>
      <dgm:t>
        <a:bodyPr/>
        <a:lstStyle/>
        <a:p>
          <a:r>
            <a:rPr lang="sk-SK" sz="3600" dirty="0" smtClean="0"/>
            <a:t>Reflexia</a:t>
          </a:r>
        </a:p>
      </dgm:t>
    </dgm:pt>
    <dgm:pt modelId="{C7151D39-7068-4F92-8AF5-A28101BF50B5}" type="parTrans" cxnId="{BABDAEC5-8546-487A-B343-E7A61C915815}">
      <dgm:prSet/>
      <dgm:spPr/>
      <dgm:t>
        <a:bodyPr/>
        <a:lstStyle/>
        <a:p>
          <a:endParaRPr lang="sk-SK"/>
        </a:p>
      </dgm:t>
    </dgm:pt>
    <dgm:pt modelId="{D1A9370D-BC8D-4CD2-805C-6E92D619A266}" type="sibTrans" cxnId="{BABDAEC5-8546-487A-B343-E7A61C915815}">
      <dgm:prSet custT="1"/>
      <dgm:spPr/>
      <dgm:t>
        <a:bodyPr/>
        <a:lstStyle/>
        <a:p>
          <a:r>
            <a:rPr lang="sk-SK" sz="3200" dirty="0" smtClean="0"/>
            <a:t>Vyhodnotenie</a:t>
          </a:r>
        </a:p>
      </dgm:t>
    </dgm:pt>
    <dgm:pt modelId="{EB89425E-E506-4D30-A83C-E933E9FA1F96}" type="pres">
      <dgm:prSet presAssocID="{91DB05CB-CF66-4210-B210-65C970F7DF0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sk-SK"/>
        </a:p>
      </dgm:t>
    </dgm:pt>
    <dgm:pt modelId="{F7C95B58-11EF-4773-A47C-CD5785F67A84}" type="pres">
      <dgm:prSet presAssocID="{D003931B-0310-4D42-BA3A-86E6DACAA8B6}" presName="composite" presStyleCnt="0"/>
      <dgm:spPr/>
    </dgm:pt>
    <dgm:pt modelId="{6D2010F7-E88A-4552-8E53-C52D05AE23C5}" type="pres">
      <dgm:prSet presAssocID="{D003931B-0310-4D42-BA3A-86E6DACAA8B6}" presName="Parent1" presStyleLbl="node1" presStyleIdx="0" presStyleCnt="8" custScaleX="130056" custLinFactX="-16123" custLinFactNeighborX="-100000" custLinFactNeighborY="56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D8AF798-92C4-46EE-9C85-3D4CE6D8AFBF}" type="pres">
      <dgm:prSet presAssocID="{D003931B-0310-4D42-BA3A-86E6DACAA8B6}" presName="Childtext1" presStyleLbl="revTx" presStyleIdx="0" presStyleCnt="4" custScaleX="98145" custLinFactNeighborX="31057" custLinFactNeighborY="-42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159888E-F0C3-4242-9699-53B42CD72394}" type="pres">
      <dgm:prSet presAssocID="{D003931B-0310-4D42-BA3A-86E6DACAA8B6}" presName="BalanceSpacing" presStyleCnt="0"/>
      <dgm:spPr/>
    </dgm:pt>
    <dgm:pt modelId="{E0288F44-B1AD-4C6C-A8C0-2F7B19BCB393}" type="pres">
      <dgm:prSet presAssocID="{D003931B-0310-4D42-BA3A-86E6DACAA8B6}" presName="BalanceSpacing1" presStyleCnt="0"/>
      <dgm:spPr/>
    </dgm:pt>
    <dgm:pt modelId="{957B70CA-5202-49D3-AF87-5EFCE4DC1879}" type="pres">
      <dgm:prSet presAssocID="{263C3D46-2B95-4D0F-9DC3-FA0EEE29931F}" presName="Accent1Text" presStyleLbl="node1" presStyleIdx="1" presStyleCnt="8" custScaleX="138582" custLinFactX="-51330" custLinFactNeighborX="-100000" custLinFactNeighborY="5606"/>
      <dgm:spPr/>
      <dgm:t>
        <a:bodyPr/>
        <a:lstStyle/>
        <a:p>
          <a:endParaRPr lang="sk-SK"/>
        </a:p>
      </dgm:t>
    </dgm:pt>
    <dgm:pt modelId="{56E7FC5A-FFC1-4A75-9044-D4B13C6B6819}" type="pres">
      <dgm:prSet presAssocID="{263C3D46-2B95-4D0F-9DC3-FA0EEE29931F}" presName="spaceBetweenRectangles" presStyleCnt="0"/>
      <dgm:spPr/>
    </dgm:pt>
    <dgm:pt modelId="{51DD920A-9311-419A-9587-9D258556B054}" type="pres">
      <dgm:prSet presAssocID="{9C00D179-661A-424D-8EA8-8E7DD4419981}" presName="composite" presStyleCnt="0"/>
      <dgm:spPr/>
    </dgm:pt>
    <dgm:pt modelId="{697BA5A9-750E-44B6-B3E7-4DDFF5CD8164}" type="pres">
      <dgm:prSet presAssocID="{9C00D179-661A-424D-8EA8-8E7DD4419981}" presName="Parent1" presStyleLbl="node1" presStyleIdx="2" presStyleCnt="8" custScaleX="135920" custLinFactX="-31970" custLinFactNeighborX="-100000" custLinFactNeighborY="37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1F917C6-8B41-4C96-A382-FDA7A4617801}" type="pres">
      <dgm:prSet presAssocID="{9C00D179-661A-424D-8EA8-8E7DD4419981}" presName="Childtext1" presStyleLbl="revTx" presStyleIdx="1" presStyleCnt="4" custLinFactNeighborX="-13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96C31CB-CEC2-4DBE-A4B7-3C7F53972EE2}" type="pres">
      <dgm:prSet presAssocID="{9C00D179-661A-424D-8EA8-8E7DD4419981}" presName="BalanceSpacing" presStyleCnt="0"/>
      <dgm:spPr/>
    </dgm:pt>
    <dgm:pt modelId="{BB94DAA4-9BF7-4FF6-9AAA-00B17C8059D6}" type="pres">
      <dgm:prSet presAssocID="{9C00D179-661A-424D-8EA8-8E7DD4419981}" presName="BalanceSpacing1" presStyleCnt="0"/>
      <dgm:spPr/>
    </dgm:pt>
    <dgm:pt modelId="{53C02E72-8CDE-4C71-AAC6-C58478BF7855}" type="pres">
      <dgm:prSet presAssocID="{BAE60AE1-6178-4DD0-843A-E042E7D9680D}" presName="Accent1Text" presStyleLbl="node1" presStyleIdx="3" presStyleCnt="8" custScaleX="126458" custLinFactX="-868" custLinFactNeighborX="-100000" custLinFactNeighborY="2709"/>
      <dgm:spPr/>
      <dgm:t>
        <a:bodyPr/>
        <a:lstStyle/>
        <a:p>
          <a:endParaRPr lang="sk-SK"/>
        </a:p>
      </dgm:t>
    </dgm:pt>
    <dgm:pt modelId="{CE7A74D3-94E8-45FF-8103-5288C84B8A47}" type="pres">
      <dgm:prSet presAssocID="{BAE60AE1-6178-4DD0-843A-E042E7D9680D}" presName="spaceBetweenRectangles" presStyleCnt="0"/>
      <dgm:spPr/>
    </dgm:pt>
    <dgm:pt modelId="{3C174168-4154-4F71-802F-2A77E7B2B21C}" type="pres">
      <dgm:prSet presAssocID="{251661A5-C60B-4B0B-9BE7-42ABCE99099A}" presName="composite" presStyleCnt="0"/>
      <dgm:spPr/>
    </dgm:pt>
    <dgm:pt modelId="{1C009D18-98E9-482B-8E47-52558C5D41F5}" type="pres">
      <dgm:prSet presAssocID="{251661A5-C60B-4B0B-9BE7-42ABCE99099A}" presName="Parent1" presStyleLbl="node1" presStyleIdx="4" presStyleCnt="8" custScaleX="120602" custLinFactX="-19763" custLinFactNeighborX="-100000" custLinFactNeighborY="42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3F77170-BFD5-46BA-ADA4-8613BAD1BB84}" type="pres">
      <dgm:prSet presAssocID="{251661A5-C60B-4B0B-9BE7-42ABCE99099A}" presName="Childtext1" presStyleLbl="revTx" presStyleIdx="2" presStyleCnt="4" custScaleX="457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BAD4F806-46DC-48ED-9A34-171EA4EA20DA}" type="pres">
      <dgm:prSet presAssocID="{251661A5-C60B-4B0B-9BE7-42ABCE99099A}" presName="BalanceSpacing" presStyleCnt="0"/>
      <dgm:spPr/>
    </dgm:pt>
    <dgm:pt modelId="{8452AE03-0392-4DCA-8AB1-E1E0906B625D}" type="pres">
      <dgm:prSet presAssocID="{251661A5-C60B-4B0B-9BE7-42ABCE99099A}" presName="BalanceSpacing1" presStyleCnt="0"/>
      <dgm:spPr/>
    </dgm:pt>
    <dgm:pt modelId="{7E70271A-023C-4EBE-AF5E-902C30DD79D0}" type="pres">
      <dgm:prSet presAssocID="{7AB50747-193F-4E51-BE2B-4053A5AFC735}" presName="Accent1Text" presStyleLbl="node1" presStyleIdx="5" presStyleCnt="8" custScaleX="129311" custLinFactX="-45728" custLinFactNeighborX="-100000" custLinFactNeighborY="4288"/>
      <dgm:spPr/>
      <dgm:t>
        <a:bodyPr/>
        <a:lstStyle/>
        <a:p>
          <a:endParaRPr lang="sk-SK"/>
        </a:p>
      </dgm:t>
    </dgm:pt>
    <dgm:pt modelId="{A11A6DBF-5CB0-457F-87D7-00D1A78353CC}" type="pres">
      <dgm:prSet presAssocID="{7AB50747-193F-4E51-BE2B-4053A5AFC735}" presName="spaceBetweenRectangles" presStyleCnt="0"/>
      <dgm:spPr/>
    </dgm:pt>
    <dgm:pt modelId="{3EFE4C6E-4734-41B4-A0ED-14CCD4D1E279}" type="pres">
      <dgm:prSet presAssocID="{B07BF047-D571-4B8E-A1BB-3834D68B1243}" presName="composite" presStyleCnt="0"/>
      <dgm:spPr/>
    </dgm:pt>
    <dgm:pt modelId="{6B338854-5E23-4F03-B4B3-5AFF4A7DE03B}" type="pres">
      <dgm:prSet presAssocID="{B07BF047-D571-4B8E-A1BB-3834D68B1243}" presName="Parent1" presStyleLbl="node1" presStyleIdx="6" presStyleCnt="8" custScaleX="120756" custLinFactX="-34006" custLinFactNeighborX="-100000" custLinFactNeighborY="5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B5C4C67-8D46-47DA-940B-4028EE77714A}" type="pres">
      <dgm:prSet presAssocID="{B07BF047-D571-4B8E-A1BB-3834D68B1243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AB81F548-A76F-4D0B-A9D7-C22FB076D1AC}" type="pres">
      <dgm:prSet presAssocID="{B07BF047-D571-4B8E-A1BB-3834D68B1243}" presName="BalanceSpacing" presStyleCnt="0"/>
      <dgm:spPr/>
    </dgm:pt>
    <dgm:pt modelId="{9E38E8D1-D81B-4919-B3B6-3A4329E9CBA8}" type="pres">
      <dgm:prSet presAssocID="{B07BF047-D571-4B8E-A1BB-3834D68B1243}" presName="BalanceSpacing1" presStyleCnt="0"/>
      <dgm:spPr/>
    </dgm:pt>
    <dgm:pt modelId="{4259E856-B60A-4635-B117-017FF245C0EF}" type="pres">
      <dgm:prSet presAssocID="{D1A9370D-BC8D-4CD2-805C-6E92D619A266}" presName="Accent1Text" presStyleLbl="node1" presStyleIdx="7" presStyleCnt="8" custScaleX="126456" custLinFactNeighborX="-98134" custLinFactNeighborY="-2374"/>
      <dgm:spPr/>
      <dgm:t>
        <a:bodyPr/>
        <a:lstStyle/>
        <a:p>
          <a:endParaRPr lang="sk-SK"/>
        </a:p>
      </dgm:t>
    </dgm:pt>
  </dgm:ptLst>
  <dgm:cxnLst>
    <dgm:cxn modelId="{D10E13F9-D3DA-48C2-BED4-4959FE2188DE}" type="presOf" srcId="{D1A9370D-BC8D-4CD2-805C-6E92D619A266}" destId="{4259E856-B60A-4635-B117-017FF245C0EF}" srcOrd="0" destOrd="0" presId="urn:microsoft.com/office/officeart/2008/layout/AlternatingHexagons"/>
    <dgm:cxn modelId="{082C2ACA-3A48-4112-A9C5-D8CCD2C03F1E}" type="presOf" srcId="{263C3D46-2B95-4D0F-9DC3-FA0EEE29931F}" destId="{957B70CA-5202-49D3-AF87-5EFCE4DC1879}" srcOrd="0" destOrd="0" presId="urn:microsoft.com/office/officeart/2008/layout/AlternatingHexagons"/>
    <dgm:cxn modelId="{BABDAEC5-8546-487A-B343-E7A61C915815}" srcId="{91DB05CB-CF66-4210-B210-65C970F7DF04}" destId="{B07BF047-D571-4B8E-A1BB-3834D68B1243}" srcOrd="3" destOrd="0" parTransId="{C7151D39-7068-4F92-8AF5-A28101BF50B5}" sibTransId="{D1A9370D-BC8D-4CD2-805C-6E92D619A266}"/>
    <dgm:cxn modelId="{8AEDB164-9812-4DC8-9D2B-B9ECCD356BD0}" type="presOf" srcId="{D003931B-0310-4D42-BA3A-86E6DACAA8B6}" destId="{6D2010F7-E88A-4552-8E53-C52D05AE23C5}" srcOrd="0" destOrd="0" presId="urn:microsoft.com/office/officeart/2008/layout/AlternatingHexagons"/>
    <dgm:cxn modelId="{BC915074-F9BD-49CF-BCC8-DD5BFAC821C8}" type="presOf" srcId="{7AB50747-193F-4E51-BE2B-4053A5AFC735}" destId="{7E70271A-023C-4EBE-AF5E-902C30DD79D0}" srcOrd="0" destOrd="0" presId="urn:microsoft.com/office/officeart/2008/layout/AlternatingHexagons"/>
    <dgm:cxn modelId="{BA297828-CB2E-4755-B1D7-13932C42E2C6}" srcId="{91DB05CB-CF66-4210-B210-65C970F7DF04}" destId="{9C00D179-661A-424D-8EA8-8E7DD4419981}" srcOrd="1" destOrd="0" parTransId="{251CDA46-E0C0-4E2C-A86C-29BE712E84D5}" sibTransId="{BAE60AE1-6178-4DD0-843A-E042E7D9680D}"/>
    <dgm:cxn modelId="{DCABB32A-AA44-4956-99F6-6DC153DAAECA}" srcId="{91DB05CB-CF66-4210-B210-65C970F7DF04}" destId="{D003931B-0310-4D42-BA3A-86E6DACAA8B6}" srcOrd="0" destOrd="0" parTransId="{A14544C4-4276-435F-951B-55B9AD841429}" sibTransId="{263C3D46-2B95-4D0F-9DC3-FA0EEE29931F}"/>
    <dgm:cxn modelId="{5D60B269-1C26-4070-8B37-103E1CB74256}" type="presOf" srcId="{91DB05CB-CF66-4210-B210-65C970F7DF04}" destId="{EB89425E-E506-4D30-A83C-E933E9FA1F96}" srcOrd="0" destOrd="0" presId="urn:microsoft.com/office/officeart/2008/layout/AlternatingHexagons"/>
    <dgm:cxn modelId="{0EB0D9B2-6EFC-495E-8D67-1490F51BF62F}" type="presOf" srcId="{B07BF047-D571-4B8E-A1BB-3834D68B1243}" destId="{6B338854-5E23-4F03-B4B3-5AFF4A7DE03B}" srcOrd="0" destOrd="0" presId="urn:microsoft.com/office/officeart/2008/layout/AlternatingHexagons"/>
    <dgm:cxn modelId="{C84E6163-9CDB-4F3C-B7B9-B94A272859BC}" type="presOf" srcId="{251661A5-C60B-4B0B-9BE7-42ABCE99099A}" destId="{1C009D18-98E9-482B-8E47-52558C5D41F5}" srcOrd="0" destOrd="0" presId="urn:microsoft.com/office/officeart/2008/layout/AlternatingHexagons"/>
    <dgm:cxn modelId="{70583CBC-87D1-40D1-96B1-DA95DE367A98}" type="presOf" srcId="{BAE60AE1-6178-4DD0-843A-E042E7D9680D}" destId="{53C02E72-8CDE-4C71-AAC6-C58478BF7855}" srcOrd="0" destOrd="0" presId="urn:microsoft.com/office/officeart/2008/layout/AlternatingHexagons"/>
    <dgm:cxn modelId="{6FB76A6B-2198-41E1-9B72-37C2FB02391F}" type="presOf" srcId="{9C00D179-661A-424D-8EA8-8E7DD4419981}" destId="{697BA5A9-750E-44B6-B3E7-4DDFF5CD8164}" srcOrd="0" destOrd="0" presId="urn:microsoft.com/office/officeart/2008/layout/AlternatingHexagons"/>
    <dgm:cxn modelId="{6A0180C2-6566-473D-B324-CD68DD0FFB3F}" srcId="{91DB05CB-CF66-4210-B210-65C970F7DF04}" destId="{251661A5-C60B-4B0B-9BE7-42ABCE99099A}" srcOrd="2" destOrd="0" parTransId="{060C7ADA-0470-468C-94ED-4B0FE5347F33}" sibTransId="{7AB50747-193F-4E51-BE2B-4053A5AFC735}"/>
    <dgm:cxn modelId="{1212112C-FD99-44CF-B203-533940177D37}" type="presParOf" srcId="{EB89425E-E506-4D30-A83C-E933E9FA1F96}" destId="{F7C95B58-11EF-4773-A47C-CD5785F67A84}" srcOrd="0" destOrd="0" presId="urn:microsoft.com/office/officeart/2008/layout/AlternatingHexagons"/>
    <dgm:cxn modelId="{64C54385-73EA-4ED0-9E57-BFD566723C4B}" type="presParOf" srcId="{F7C95B58-11EF-4773-A47C-CD5785F67A84}" destId="{6D2010F7-E88A-4552-8E53-C52D05AE23C5}" srcOrd="0" destOrd="0" presId="urn:microsoft.com/office/officeart/2008/layout/AlternatingHexagons"/>
    <dgm:cxn modelId="{5CCED1F5-71FC-477C-937A-61E64697B1A0}" type="presParOf" srcId="{F7C95B58-11EF-4773-A47C-CD5785F67A84}" destId="{2D8AF798-92C4-46EE-9C85-3D4CE6D8AFBF}" srcOrd="1" destOrd="0" presId="urn:microsoft.com/office/officeart/2008/layout/AlternatingHexagons"/>
    <dgm:cxn modelId="{8EC06FD6-B1A7-4AEE-89B4-3EFCD4B8A3DA}" type="presParOf" srcId="{F7C95B58-11EF-4773-A47C-CD5785F67A84}" destId="{F159888E-F0C3-4242-9699-53B42CD72394}" srcOrd="2" destOrd="0" presId="urn:microsoft.com/office/officeart/2008/layout/AlternatingHexagons"/>
    <dgm:cxn modelId="{FB74F2C4-748A-49BF-9E89-34DB3E51027A}" type="presParOf" srcId="{F7C95B58-11EF-4773-A47C-CD5785F67A84}" destId="{E0288F44-B1AD-4C6C-A8C0-2F7B19BCB393}" srcOrd="3" destOrd="0" presId="urn:microsoft.com/office/officeart/2008/layout/AlternatingHexagons"/>
    <dgm:cxn modelId="{A4E19CEF-8A5B-44BB-A396-2F138844FAE7}" type="presParOf" srcId="{F7C95B58-11EF-4773-A47C-CD5785F67A84}" destId="{957B70CA-5202-49D3-AF87-5EFCE4DC1879}" srcOrd="4" destOrd="0" presId="urn:microsoft.com/office/officeart/2008/layout/AlternatingHexagons"/>
    <dgm:cxn modelId="{ABE9A4AA-6DE8-43B5-8897-291CCB47C447}" type="presParOf" srcId="{EB89425E-E506-4D30-A83C-E933E9FA1F96}" destId="{56E7FC5A-FFC1-4A75-9044-D4B13C6B6819}" srcOrd="1" destOrd="0" presId="urn:microsoft.com/office/officeart/2008/layout/AlternatingHexagons"/>
    <dgm:cxn modelId="{3A42EE8F-FA13-444B-83ED-08E5652A22AC}" type="presParOf" srcId="{EB89425E-E506-4D30-A83C-E933E9FA1F96}" destId="{51DD920A-9311-419A-9587-9D258556B054}" srcOrd="2" destOrd="0" presId="urn:microsoft.com/office/officeart/2008/layout/AlternatingHexagons"/>
    <dgm:cxn modelId="{FF58F057-98D1-4EE6-B63E-5E4041D6056D}" type="presParOf" srcId="{51DD920A-9311-419A-9587-9D258556B054}" destId="{697BA5A9-750E-44B6-B3E7-4DDFF5CD8164}" srcOrd="0" destOrd="0" presId="urn:microsoft.com/office/officeart/2008/layout/AlternatingHexagons"/>
    <dgm:cxn modelId="{628887C9-0133-41A9-A712-94CC0D5AE5BD}" type="presParOf" srcId="{51DD920A-9311-419A-9587-9D258556B054}" destId="{91F917C6-8B41-4C96-A382-FDA7A4617801}" srcOrd="1" destOrd="0" presId="urn:microsoft.com/office/officeart/2008/layout/AlternatingHexagons"/>
    <dgm:cxn modelId="{BD67926D-3872-4ACD-9A94-550572820907}" type="presParOf" srcId="{51DD920A-9311-419A-9587-9D258556B054}" destId="{196C31CB-CEC2-4DBE-A4B7-3C7F53972EE2}" srcOrd="2" destOrd="0" presId="urn:microsoft.com/office/officeart/2008/layout/AlternatingHexagons"/>
    <dgm:cxn modelId="{66B97550-9EB7-4C52-BE6F-97356ACBD6F3}" type="presParOf" srcId="{51DD920A-9311-419A-9587-9D258556B054}" destId="{BB94DAA4-9BF7-4FF6-9AAA-00B17C8059D6}" srcOrd="3" destOrd="0" presId="urn:microsoft.com/office/officeart/2008/layout/AlternatingHexagons"/>
    <dgm:cxn modelId="{CCFDFCD8-AE37-49B1-A55E-3EE82AC3696E}" type="presParOf" srcId="{51DD920A-9311-419A-9587-9D258556B054}" destId="{53C02E72-8CDE-4C71-AAC6-C58478BF7855}" srcOrd="4" destOrd="0" presId="urn:microsoft.com/office/officeart/2008/layout/AlternatingHexagons"/>
    <dgm:cxn modelId="{C969BB0E-EEE9-43C6-A97C-A355740B75E8}" type="presParOf" srcId="{EB89425E-E506-4D30-A83C-E933E9FA1F96}" destId="{CE7A74D3-94E8-45FF-8103-5288C84B8A47}" srcOrd="3" destOrd="0" presId="urn:microsoft.com/office/officeart/2008/layout/AlternatingHexagons"/>
    <dgm:cxn modelId="{D3F0C6A6-57F8-4740-AA4E-2D3D7DBA8CFA}" type="presParOf" srcId="{EB89425E-E506-4D30-A83C-E933E9FA1F96}" destId="{3C174168-4154-4F71-802F-2A77E7B2B21C}" srcOrd="4" destOrd="0" presId="urn:microsoft.com/office/officeart/2008/layout/AlternatingHexagons"/>
    <dgm:cxn modelId="{9202407A-6368-4556-A708-D54594AA7D0E}" type="presParOf" srcId="{3C174168-4154-4F71-802F-2A77E7B2B21C}" destId="{1C009D18-98E9-482B-8E47-52558C5D41F5}" srcOrd="0" destOrd="0" presId="urn:microsoft.com/office/officeart/2008/layout/AlternatingHexagons"/>
    <dgm:cxn modelId="{D21B3422-75C3-476A-B29F-29C4A3787523}" type="presParOf" srcId="{3C174168-4154-4F71-802F-2A77E7B2B21C}" destId="{93F77170-BFD5-46BA-ADA4-8613BAD1BB84}" srcOrd="1" destOrd="0" presId="urn:microsoft.com/office/officeart/2008/layout/AlternatingHexagons"/>
    <dgm:cxn modelId="{EE153AD0-E965-4D73-A045-82E76CDE450B}" type="presParOf" srcId="{3C174168-4154-4F71-802F-2A77E7B2B21C}" destId="{BAD4F806-46DC-48ED-9A34-171EA4EA20DA}" srcOrd="2" destOrd="0" presId="urn:microsoft.com/office/officeart/2008/layout/AlternatingHexagons"/>
    <dgm:cxn modelId="{50A19033-6135-497D-8C68-D106555994C1}" type="presParOf" srcId="{3C174168-4154-4F71-802F-2A77E7B2B21C}" destId="{8452AE03-0392-4DCA-8AB1-E1E0906B625D}" srcOrd="3" destOrd="0" presId="urn:microsoft.com/office/officeart/2008/layout/AlternatingHexagons"/>
    <dgm:cxn modelId="{BBB31D34-9CD0-4F72-B2C3-857BFF3C2855}" type="presParOf" srcId="{3C174168-4154-4F71-802F-2A77E7B2B21C}" destId="{7E70271A-023C-4EBE-AF5E-902C30DD79D0}" srcOrd="4" destOrd="0" presId="urn:microsoft.com/office/officeart/2008/layout/AlternatingHexagons"/>
    <dgm:cxn modelId="{4B8C2B07-0D07-4B79-BDE5-A58A8C1BD3F9}" type="presParOf" srcId="{EB89425E-E506-4D30-A83C-E933E9FA1F96}" destId="{A11A6DBF-5CB0-457F-87D7-00D1A78353CC}" srcOrd="5" destOrd="0" presId="urn:microsoft.com/office/officeart/2008/layout/AlternatingHexagons"/>
    <dgm:cxn modelId="{FC4B7DC9-58CD-4A19-92FF-09117267A901}" type="presParOf" srcId="{EB89425E-E506-4D30-A83C-E933E9FA1F96}" destId="{3EFE4C6E-4734-41B4-A0ED-14CCD4D1E279}" srcOrd="6" destOrd="0" presId="urn:microsoft.com/office/officeart/2008/layout/AlternatingHexagons"/>
    <dgm:cxn modelId="{BAF45314-90DA-475E-B678-C8789C911631}" type="presParOf" srcId="{3EFE4C6E-4734-41B4-A0ED-14CCD4D1E279}" destId="{6B338854-5E23-4F03-B4B3-5AFF4A7DE03B}" srcOrd="0" destOrd="0" presId="urn:microsoft.com/office/officeart/2008/layout/AlternatingHexagons"/>
    <dgm:cxn modelId="{D0AD70B4-D922-4EA5-A9E4-EAF5ED449EAB}" type="presParOf" srcId="{3EFE4C6E-4734-41B4-A0ED-14CCD4D1E279}" destId="{3B5C4C67-8D46-47DA-940B-4028EE77714A}" srcOrd="1" destOrd="0" presId="urn:microsoft.com/office/officeart/2008/layout/AlternatingHexagons"/>
    <dgm:cxn modelId="{0F2530FF-67B6-4298-A70E-65414F76E5E4}" type="presParOf" srcId="{3EFE4C6E-4734-41B4-A0ED-14CCD4D1E279}" destId="{AB81F548-A76F-4D0B-A9D7-C22FB076D1AC}" srcOrd="2" destOrd="0" presId="urn:microsoft.com/office/officeart/2008/layout/AlternatingHexagons"/>
    <dgm:cxn modelId="{BEBA6C45-A69F-42AD-9E7F-62D97F8F7A8B}" type="presParOf" srcId="{3EFE4C6E-4734-41B4-A0ED-14CCD4D1E279}" destId="{9E38E8D1-D81B-4919-B3B6-3A4329E9CBA8}" srcOrd="3" destOrd="0" presId="urn:microsoft.com/office/officeart/2008/layout/AlternatingHexagons"/>
    <dgm:cxn modelId="{BF8D486A-3486-4CC6-8B62-1ECB12151D2C}" type="presParOf" srcId="{3EFE4C6E-4734-41B4-A0ED-14CCD4D1E279}" destId="{4259E856-B60A-4635-B117-017FF245C0E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85938-CF49-4B4E-B65E-8432E4774F6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80B39A61-11D8-4BC1-A838-DF1407E26DDA}">
      <dgm:prSet phldrT="[Text]"/>
      <dgm:spPr/>
      <dgm:t>
        <a:bodyPr/>
        <a:lstStyle/>
        <a:p>
          <a:r>
            <a:rPr lang="sk-SK" dirty="0" smtClean="0"/>
            <a:t>Osobnosť učiteľa </a:t>
          </a:r>
          <a:endParaRPr lang="sk-SK" dirty="0"/>
        </a:p>
      </dgm:t>
    </dgm:pt>
    <dgm:pt modelId="{E22B1451-EBEB-4492-9B0E-22C6D02CC8F7}" type="parTrans" cxnId="{6B723B05-EFE5-438B-87F1-D15CFEB71891}">
      <dgm:prSet/>
      <dgm:spPr/>
      <dgm:t>
        <a:bodyPr/>
        <a:lstStyle/>
        <a:p>
          <a:endParaRPr lang="sk-SK"/>
        </a:p>
      </dgm:t>
    </dgm:pt>
    <dgm:pt modelId="{C6F6D5D1-AEEB-40A6-B1EC-7AA2CF3EF1CE}" type="sibTrans" cxnId="{6B723B05-EFE5-438B-87F1-D15CFEB71891}">
      <dgm:prSet/>
      <dgm:spPr/>
      <dgm:t>
        <a:bodyPr/>
        <a:lstStyle/>
        <a:p>
          <a:endParaRPr lang="sk-SK"/>
        </a:p>
      </dgm:t>
    </dgm:pt>
    <dgm:pt modelId="{BC97C48F-4CD6-41DB-965C-5D0B4031DFBE}">
      <dgm:prSet phldrT="[Text]"/>
      <dgm:spPr/>
      <dgm:t>
        <a:bodyPr/>
        <a:lstStyle/>
        <a:p>
          <a:r>
            <a:rPr lang="sk-SK" dirty="0" smtClean="0"/>
            <a:t>45 minútové hodiny a prestávky s dozormi</a:t>
          </a:r>
          <a:endParaRPr lang="sk-SK" dirty="0"/>
        </a:p>
      </dgm:t>
    </dgm:pt>
    <dgm:pt modelId="{5E1156F2-911D-4215-9326-59FFA305EEFA}" type="parTrans" cxnId="{0E114D14-D7AC-44B7-BE31-8070EF9393CF}">
      <dgm:prSet/>
      <dgm:spPr/>
      <dgm:t>
        <a:bodyPr/>
        <a:lstStyle/>
        <a:p>
          <a:endParaRPr lang="sk-SK"/>
        </a:p>
      </dgm:t>
    </dgm:pt>
    <dgm:pt modelId="{85C6C5B8-98B1-47B1-9853-BCED69976EE2}" type="sibTrans" cxnId="{0E114D14-D7AC-44B7-BE31-8070EF9393CF}">
      <dgm:prSet/>
      <dgm:spPr/>
      <dgm:t>
        <a:bodyPr/>
        <a:lstStyle/>
        <a:p>
          <a:endParaRPr lang="sk-SK"/>
        </a:p>
      </dgm:t>
    </dgm:pt>
    <dgm:pt modelId="{DFAB9DE6-87F2-4153-BAC9-691F6EE03786}">
      <dgm:prSet phldrT="[Text]"/>
      <dgm:spPr/>
      <dgm:t>
        <a:bodyPr/>
        <a:lstStyle/>
        <a:p>
          <a:r>
            <a:rPr lang="sk-SK" dirty="0" smtClean="0"/>
            <a:t>Sloboda &amp; Zodpovednosť </a:t>
          </a:r>
          <a:endParaRPr lang="sk-SK" dirty="0"/>
        </a:p>
      </dgm:t>
    </dgm:pt>
    <dgm:pt modelId="{B604F727-A0E7-40C9-BCA3-8940C7194DE7}" type="parTrans" cxnId="{A0576D1A-AC9B-4F93-8BC0-ECEA7A0A9BAE}">
      <dgm:prSet/>
      <dgm:spPr/>
      <dgm:t>
        <a:bodyPr/>
        <a:lstStyle/>
        <a:p>
          <a:endParaRPr lang="sk-SK"/>
        </a:p>
      </dgm:t>
    </dgm:pt>
    <dgm:pt modelId="{2AE7BCAB-32A6-4108-A0BF-8183C4B1F74B}" type="sibTrans" cxnId="{A0576D1A-AC9B-4F93-8BC0-ECEA7A0A9BAE}">
      <dgm:prSet/>
      <dgm:spPr/>
      <dgm:t>
        <a:bodyPr/>
        <a:lstStyle/>
        <a:p>
          <a:endParaRPr lang="sk-SK"/>
        </a:p>
      </dgm:t>
    </dgm:pt>
    <dgm:pt modelId="{742E0F4E-7BF7-4FC5-BF53-48EAF8928E4E}" type="pres">
      <dgm:prSet presAssocID="{BF085938-CF49-4B4E-B65E-8432E4774F60}" presName="compositeShape" presStyleCnt="0">
        <dgm:presLayoutVars>
          <dgm:dir/>
          <dgm:resizeHandles/>
        </dgm:presLayoutVars>
      </dgm:prSet>
      <dgm:spPr/>
    </dgm:pt>
    <dgm:pt modelId="{4EB948B4-2FB0-45B0-806A-403F142D8483}" type="pres">
      <dgm:prSet presAssocID="{BF085938-CF49-4B4E-B65E-8432E4774F60}" presName="pyramid" presStyleLbl="node1" presStyleIdx="0" presStyleCnt="1"/>
      <dgm:spPr>
        <a:solidFill>
          <a:srgbClr val="D42931"/>
        </a:solidFill>
      </dgm:spPr>
    </dgm:pt>
    <dgm:pt modelId="{2D9BAFFF-9CC2-4DE8-B3E1-795C138A3FB6}" type="pres">
      <dgm:prSet presAssocID="{BF085938-CF49-4B4E-B65E-8432E4774F60}" presName="theList" presStyleCnt="0"/>
      <dgm:spPr/>
    </dgm:pt>
    <dgm:pt modelId="{6A7E428B-C5AC-4104-AFCB-86794673316F}" type="pres">
      <dgm:prSet presAssocID="{80B39A61-11D8-4BC1-A838-DF1407E26DD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B95D10D7-867B-4445-8FBB-3CBDDE6B75DE}" type="pres">
      <dgm:prSet presAssocID="{80B39A61-11D8-4BC1-A838-DF1407E26DDA}" presName="aSpace" presStyleCnt="0"/>
      <dgm:spPr/>
    </dgm:pt>
    <dgm:pt modelId="{996BAF1B-9AF7-4D12-BD3B-0B776CC468D6}" type="pres">
      <dgm:prSet presAssocID="{BC97C48F-4CD6-41DB-965C-5D0B4031DFBE}" presName="aNode" presStyleLbl="fgAcc1" presStyleIdx="1" presStyleCnt="3" custLinFactNeighborX="254" custLinFactNeighborY="50000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B91850F7-9D56-477E-9DEF-5434F62DE8BE}" type="pres">
      <dgm:prSet presAssocID="{BC97C48F-4CD6-41DB-965C-5D0B4031DFBE}" presName="aSpace" presStyleCnt="0"/>
      <dgm:spPr/>
    </dgm:pt>
    <dgm:pt modelId="{BA4BDD71-A185-4030-9F32-DA8C41AD1FD5}" type="pres">
      <dgm:prSet presAssocID="{DFAB9DE6-87F2-4153-BAC9-691F6EE03786}" presName="aNode" presStyleLbl="fgAcc1" presStyleIdx="2" presStyleCnt="3" custLinFactY="1474" custLinFactNeighborX="701" custLinFactNeighborY="100000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A02D983-7529-4126-8395-E310B7DE2D09}" type="pres">
      <dgm:prSet presAssocID="{DFAB9DE6-87F2-4153-BAC9-691F6EE03786}" presName="aSpace" presStyleCnt="0"/>
      <dgm:spPr/>
    </dgm:pt>
  </dgm:ptLst>
  <dgm:cxnLst>
    <dgm:cxn modelId="{6B723B05-EFE5-438B-87F1-D15CFEB71891}" srcId="{BF085938-CF49-4B4E-B65E-8432E4774F60}" destId="{80B39A61-11D8-4BC1-A838-DF1407E26DDA}" srcOrd="0" destOrd="0" parTransId="{E22B1451-EBEB-4492-9B0E-22C6D02CC8F7}" sibTransId="{C6F6D5D1-AEEB-40A6-B1EC-7AA2CF3EF1CE}"/>
    <dgm:cxn modelId="{241027B6-4666-438B-8E03-46672CDBC26A}" type="presOf" srcId="{BF085938-CF49-4B4E-B65E-8432E4774F60}" destId="{742E0F4E-7BF7-4FC5-BF53-48EAF8928E4E}" srcOrd="0" destOrd="0" presId="urn:microsoft.com/office/officeart/2005/8/layout/pyramid2"/>
    <dgm:cxn modelId="{A0576D1A-AC9B-4F93-8BC0-ECEA7A0A9BAE}" srcId="{BF085938-CF49-4B4E-B65E-8432E4774F60}" destId="{DFAB9DE6-87F2-4153-BAC9-691F6EE03786}" srcOrd="2" destOrd="0" parTransId="{B604F727-A0E7-40C9-BCA3-8940C7194DE7}" sibTransId="{2AE7BCAB-32A6-4108-A0BF-8183C4B1F74B}"/>
    <dgm:cxn modelId="{57171497-DDFD-43E4-B7B0-20E1F1671126}" type="presOf" srcId="{BC97C48F-4CD6-41DB-965C-5D0B4031DFBE}" destId="{996BAF1B-9AF7-4D12-BD3B-0B776CC468D6}" srcOrd="0" destOrd="0" presId="urn:microsoft.com/office/officeart/2005/8/layout/pyramid2"/>
    <dgm:cxn modelId="{0E114D14-D7AC-44B7-BE31-8070EF9393CF}" srcId="{BF085938-CF49-4B4E-B65E-8432E4774F60}" destId="{BC97C48F-4CD6-41DB-965C-5D0B4031DFBE}" srcOrd="1" destOrd="0" parTransId="{5E1156F2-911D-4215-9326-59FFA305EEFA}" sibTransId="{85C6C5B8-98B1-47B1-9853-BCED69976EE2}"/>
    <dgm:cxn modelId="{4552BD59-5640-407D-9CE5-D653A9C68478}" type="presOf" srcId="{DFAB9DE6-87F2-4153-BAC9-691F6EE03786}" destId="{BA4BDD71-A185-4030-9F32-DA8C41AD1FD5}" srcOrd="0" destOrd="0" presId="urn:microsoft.com/office/officeart/2005/8/layout/pyramid2"/>
    <dgm:cxn modelId="{6FC02286-3EF8-4DBE-9408-FC758D16999A}" type="presOf" srcId="{80B39A61-11D8-4BC1-A838-DF1407E26DDA}" destId="{6A7E428B-C5AC-4104-AFCB-86794673316F}" srcOrd="0" destOrd="0" presId="urn:microsoft.com/office/officeart/2005/8/layout/pyramid2"/>
    <dgm:cxn modelId="{033041F0-6C0E-4B2F-95E3-274A8880D09E}" type="presParOf" srcId="{742E0F4E-7BF7-4FC5-BF53-48EAF8928E4E}" destId="{4EB948B4-2FB0-45B0-806A-403F142D8483}" srcOrd="0" destOrd="0" presId="urn:microsoft.com/office/officeart/2005/8/layout/pyramid2"/>
    <dgm:cxn modelId="{739B49D5-A80C-4A73-9654-D8EF72FE3071}" type="presParOf" srcId="{742E0F4E-7BF7-4FC5-BF53-48EAF8928E4E}" destId="{2D9BAFFF-9CC2-4DE8-B3E1-795C138A3FB6}" srcOrd="1" destOrd="0" presId="urn:microsoft.com/office/officeart/2005/8/layout/pyramid2"/>
    <dgm:cxn modelId="{B4CE5D73-78AD-42B1-B3DA-325A302BE2C2}" type="presParOf" srcId="{2D9BAFFF-9CC2-4DE8-B3E1-795C138A3FB6}" destId="{6A7E428B-C5AC-4104-AFCB-86794673316F}" srcOrd="0" destOrd="0" presId="urn:microsoft.com/office/officeart/2005/8/layout/pyramid2"/>
    <dgm:cxn modelId="{2C5CA5E8-A13F-4BC1-8DCB-95B8E700BF90}" type="presParOf" srcId="{2D9BAFFF-9CC2-4DE8-B3E1-795C138A3FB6}" destId="{B95D10D7-867B-4445-8FBB-3CBDDE6B75DE}" srcOrd="1" destOrd="0" presId="urn:microsoft.com/office/officeart/2005/8/layout/pyramid2"/>
    <dgm:cxn modelId="{BEFFA62A-DC66-4023-B72C-91F9E2049B82}" type="presParOf" srcId="{2D9BAFFF-9CC2-4DE8-B3E1-795C138A3FB6}" destId="{996BAF1B-9AF7-4D12-BD3B-0B776CC468D6}" srcOrd="2" destOrd="0" presId="urn:microsoft.com/office/officeart/2005/8/layout/pyramid2"/>
    <dgm:cxn modelId="{600174EC-41E6-4D25-9960-56DEDCA02EB1}" type="presParOf" srcId="{2D9BAFFF-9CC2-4DE8-B3E1-795C138A3FB6}" destId="{B91850F7-9D56-477E-9DEF-5434F62DE8BE}" srcOrd="3" destOrd="0" presId="urn:microsoft.com/office/officeart/2005/8/layout/pyramid2"/>
    <dgm:cxn modelId="{DD6987A3-7AC4-48D1-86A9-5D5DB7BCED7C}" type="presParOf" srcId="{2D9BAFFF-9CC2-4DE8-B3E1-795C138A3FB6}" destId="{BA4BDD71-A185-4030-9F32-DA8C41AD1FD5}" srcOrd="4" destOrd="0" presId="urn:microsoft.com/office/officeart/2005/8/layout/pyramid2"/>
    <dgm:cxn modelId="{C27DD106-C446-4333-A723-CC9E328BDB9F}" type="presParOf" srcId="{2D9BAFFF-9CC2-4DE8-B3E1-795C138A3FB6}" destId="{5A02D983-7529-4126-8395-E310B7DE2D0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010F7-E88A-4552-8E53-C52D05AE23C5}">
      <dsp:nvSpPr>
        <dsp:cNvPr id="0" name=""/>
        <dsp:cNvSpPr/>
      </dsp:nvSpPr>
      <dsp:spPr>
        <a:xfrm rot="5400000">
          <a:off x="5081768" y="-30550"/>
          <a:ext cx="3310609" cy="3745912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 smtClean="0"/>
            <a:t>Voľba ministrov</a:t>
          </a:r>
          <a:endParaRPr lang="sk-SK" sz="3600" kern="1200" baseline="0" dirty="0">
            <a:solidFill>
              <a:srgbClr val="FF0000"/>
            </a:solidFill>
          </a:endParaRPr>
        </a:p>
      </dsp:txBody>
      <dsp:txXfrm rot="-5400000">
        <a:off x="5488436" y="738869"/>
        <a:ext cx="2497274" cy="2207073"/>
      </dsp:txXfrm>
    </dsp:sp>
    <dsp:sp modelId="{2D8AF798-92C4-46EE-9C85-3D4CE6D8AFBF}">
      <dsp:nvSpPr>
        <dsp:cNvPr id="0" name=""/>
        <dsp:cNvSpPr/>
      </dsp:nvSpPr>
      <dsp:spPr>
        <a:xfrm>
          <a:off x="12790911" y="578236"/>
          <a:ext cx="3626105" cy="1986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B70CA-5202-49D3-AF87-5EFCE4DC1879}">
      <dsp:nvSpPr>
        <dsp:cNvPr id="0" name=""/>
        <dsp:cNvSpPr/>
      </dsp:nvSpPr>
      <dsp:spPr>
        <a:xfrm rot="5400000">
          <a:off x="957076" y="-153334"/>
          <a:ext cx="3310609" cy="3991481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baseline="0" dirty="0" smtClean="0">
              <a:latin typeface="Voľba ministrov"/>
              <a:hlinkClick xmlns:r="http://schemas.openxmlformats.org/officeDocument/2006/relationships" r:id="" action="ppaction://hlinksldjump"/>
            </a:rPr>
            <a:t> </a:t>
          </a:r>
          <a:r>
            <a:rPr lang="sk-SK" sz="3600" kern="1200" dirty="0" smtClean="0"/>
            <a:t>Odovzdávanie</a:t>
          </a:r>
          <a:r>
            <a:rPr lang="sk-SK" sz="3000" kern="1200" baseline="0" dirty="0" smtClean="0">
              <a:solidFill>
                <a:srgbClr val="FFFF00"/>
              </a:solidFill>
              <a:latin typeface="Voľba ministrov"/>
              <a:hlinkClick xmlns:r="http://schemas.openxmlformats.org/officeDocument/2006/relationships" r:id="rId1" action="ppaction://hlinkfile"/>
            </a:rPr>
            <a:t> </a:t>
          </a:r>
          <a:r>
            <a:rPr lang="sk-SK" sz="3000" kern="1200" dirty="0" smtClean="0"/>
            <a:t>prác</a:t>
          </a:r>
          <a:endParaRPr lang="sk-SK" sz="3000" kern="1200" baseline="0" dirty="0">
            <a:solidFill>
              <a:srgbClr val="FFFF00"/>
            </a:solidFill>
            <a:latin typeface="Voľba ministrov"/>
          </a:endParaRPr>
        </a:p>
      </dsp:txBody>
      <dsp:txXfrm rot="-5400000">
        <a:off x="1281887" y="738870"/>
        <a:ext cx="2660987" cy="2207073"/>
      </dsp:txXfrm>
    </dsp:sp>
    <dsp:sp modelId="{697BA5A9-750E-44B6-B3E7-4DDFF5CD8164}">
      <dsp:nvSpPr>
        <dsp:cNvPr id="0" name=""/>
        <dsp:cNvSpPr/>
      </dsp:nvSpPr>
      <dsp:spPr>
        <a:xfrm rot="5400000">
          <a:off x="3064054" y="2634926"/>
          <a:ext cx="3310609" cy="3914809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 smtClean="0"/>
            <a:t>Opakovanie</a:t>
          </a:r>
          <a:endParaRPr lang="sk-SK" sz="3600" kern="1200" dirty="0"/>
        </a:p>
      </dsp:txBody>
      <dsp:txXfrm rot="-5400000">
        <a:off x="3414422" y="3488794"/>
        <a:ext cx="2609873" cy="2207073"/>
      </dsp:txXfrm>
    </dsp:sp>
    <dsp:sp modelId="{91F917C6-8B41-4C96-A382-FDA7A4617801}">
      <dsp:nvSpPr>
        <dsp:cNvPr id="0" name=""/>
        <dsp:cNvSpPr/>
      </dsp:nvSpPr>
      <dsp:spPr>
        <a:xfrm>
          <a:off x="2899417" y="3473676"/>
          <a:ext cx="3575458" cy="1986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02E72-8CDE-4C71-AAC6-C58478BF7855}">
      <dsp:nvSpPr>
        <dsp:cNvPr id="0" name=""/>
        <dsp:cNvSpPr/>
      </dsp:nvSpPr>
      <dsp:spPr>
        <a:xfrm rot="5400000">
          <a:off x="7070512" y="2735402"/>
          <a:ext cx="3310609" cy="3642282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 smtClean="0"/>
            <a:t>Úvod</a:t>
          </a:r>
          <a:r>
            <a:rPr lang="sk-SK" sz="3600" kern="1200" dirty="0" smtClean="0">
              <a:solidFill>
                <a:srgbClr val="FFFFFF"/>
              </a:solidFill>
              <a:hlinkClick xmlns:r="http://schemas.openxmlformats.org/officeDocument/2006/relationships" r:id="rId2" action="ppaction://hlinkfile"/>
            </a:rPr>
            <a:t> </a:t>
          </a:r>
          <a:endParaRPr lang="sk-SK" sz="3600" kern="1200" dirty="0">
            <a:solidFill>
              <a:srgbClr val="FFFFFF"/>
            </a:solidFill>
          </a:endParaRPr>
        </a:p>
      </dsp:txBody>
      <dsp:txXfrm rot="-5400000">
        <a:off x="7511723" y="3453006"/>
        <a:ext cx="2428188" cy="2207073"/>
      </dsp:txXfrm>
    </dsp:sp>
    <dsp:sp modelId="{1C009D18-98E9-482B-8E47-52558C5D41F5}">
      <dsp:nvSpPr>
        <dsp:cNvPr id="0" name=""/>
        <dsp:cNvSpPr/>
      </dsp:nvSpPr>
      <dsp:spPr>
        <a:xfrm rot="5400000">
          <a:off x="4976927" y="5681989"/>
          <a:ext cx="3310609" cy="347361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 err="1" smtClean="0"/>
            <a:t>Testík</a:t>
          </a:r>
          <a:endParaRPr lang="sk-SK" sz="3600" kern="1200" dirty="0" smtClean="0"/>
        </a:p>
      </dsp:txBody>
      <dsp:txXfrm rot="-5400000">
        <a:off x="5474360" y="6315260"/>
        <a:ext cx="2315743" cy="2207073"/>
      </dsp:txXfrm>
    </dsp:sp>
    <dsp:sp modelId="{93F77170-BFD5-46BA-ADA4-8613BAD1BB84}">
      <dsp:nvSpPr>
        <dsp:cNvPr id="0" name=""/>
        <dsp:cNvSpPr/>
      </dsp:nvSpPr>
      <dsp:spPr>
        <a:xfrm>
          <a:off x="12611406" y="6283721"/>
          <a:ext cx="1690224" cy="1986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0271A-023C-4EBE-AF5E-902C30DD79D0}">
      <dsp:nvSpPr>
        <dsp:cNvPr id="0" name=""/>
        <dsp:cNvSpPr/>
      </dsp:nvSpPr>
      <dsp:spPr>
        <a:xfrm rot="5400000">
          <a:off x="1118426" y="5556636"/>
          <a:ext cx="3310609" cy="37244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 smtClean="0"/>
            <a:t>Projekt</a:t>
          </a:r>
          <a:endParaRPr lang="sk-SK" sz="3600" kern="1200" dirty="0">
            <a:solidFill>
              <a:srgbClr val="FF0000"/>
            </a:solidFill>
          </a:endParaRPr>
        </a:p>
      </dsp:txBody>
      <dsp:txXfrm rot="-5400000">
        <a:off x="1532246" y="6315327"/>
        <a:ext cx="2482970" cy="2207073"/>
      </dsp:txXfrm>
    </dsp:sp>
    <dsp:sp modelId="{6B338854-5E23-4F03-B4B3-5AFF4A7DE03B}">
      <dsp:nvSpPr>
        <dsp:cNvPr id="0" name=""/>
        <dsp:cNvSpPr/>
      </dsp:nvSpPr>
      <dsp:spPr>
        <a:xfrm rot="5400000">
          <a:off x="3005412" y="8349433"/>
          <a:ext cx="3310609" cy="34780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kern="1200" dirty="0" smtClean="0"/>
            <a:t>Reflexia</a:t>
          </a:r>
        </a:p>
      </dsp:txBody>
      <dsp:txXfrm rot="-5400000">
        <a:off x="3501366" y="8984922"/>
        <a:ext cx="2318701" cy="2207073"/>
      </dsp:txXfrm>
    </dsp:sp>
    <dsp:sp modelId="{3B5C4C67-8D46-47DA-940B-4028EE77714A}">
      <dsp:nvSpPr>
        <dsp:cNvPr id="0" name=""/>
        <dsp:cNvSpPr/>
      </dsp:nvSpPr>
      <dsp:spPr>
        <a:xfrm>
          <a:off x="3385643" y="9093767"/>
          <a:ext cx="3575458" cy="1986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9E856-B60A-4635-B117-017FF245C0EF}">
      <dsp:nvSpPr>
        <dsp:cNvPr id="0" name=""/>
        <dsp:cNvSpPr/>
      </dsp:nvSpPr>
      <dsp:spPr>
        <a:xfrm rot="5400000">
          <a:off x="7149258" y="8187244"/>
          <a:ext cx="3310609" cy="364222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Vyhodnotenie</a:t>
          </a:r>
        </a:p>
      </dsp:txBody>
      <dsp:txXfrm rot="-5400000">
        <a:off x="7590488" y="8904819"/>
        <a:ext cx="2428150" cy="2207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948B4-2FB0-45B0-806A-403F142D8483}">
      <dsp:nvSpPr>
        <dsp:cNvPr id="0" name=""/>
        <dsp:cNvSpPr/>
      </dsp:nvSpPr>
      <dsp:spPr>
        <a:xfrm>
          <a:off x="3204544" y="0"/>
          <a:ext cx="10834511" cy="10834511"/>
        </a:xfrm>
        <a:prstGeom prst="triangle">
          <a:avLst/>
        </a:prstGeom>
        <a:solidFill>
          <a:srgbClr val="D429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E428B-C5AC-4104-AFCB-86794673316F}">
      <dsp:nvSpPr>
        <dsp:cNvPr id="0" name=""/>
        <dsp:cNvSpPr/>
      </dsp:nvSpPr>
      <dsp:spPr>
        <a:xfrm>
          <a:off x="8621800" y="1089270"/>
          <a:ext cx="7042432" cy="256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5700" kern="1200" dirty="0" smtClean="0"/>
            <a:t>Osobnosť učiteľa </a:t>
          </a:r>
          <a:endParaRPr lang="sk-SK" sz="5700" kern="1200" dirty="0"/>
        </a:p>
      </dsp:txBody>
      <dsp:txXfrm>
        <a:off x="8747000" y="1214470"/>
        <a:ext cx="6792032" cy="2314331"/>
      </dsp:txXfrm>
    </dsp:sp>
    <dsp:sp modelId="{996BAF1B-9AF7-4D12-BD3B-0B776CC468D6}">
      <dsp:nvSpPr>
        <dsp:cNvPr id="0" name=""/>
        <dsp:cNvSpPr/>
      </dsp:nvSpPr>
      <dsp:spPr>
        <a:xfrm>
          <a:off x="8639687" y="4134889"/>
          <a:ext cx="7042432" cy="256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5700" kern="1200" dirty="0" smtClean="0"/>
            <a:t>45 minútové hodiny a prestávky s dozormi</a:t>
          </a:r>
          <a:endParaRPr lang="sk-SK" sz="5700" kern="1200" dirty="0"/>
        </a:p>
      </dsp:txBody>
      <dsp:txXfrm>
        <a:off x="8764887" y="4260089"/>
        <a:ext cx="6792032" cy="2314331"/>
      </dsp:txXfrm>
    </dsp:sp>
    <dsp:sp modelId="{BA4BDD71-A185-4030-9F32-DA8C41AD1FD5}">
      <dsp:nvSpPr>
        <dsp:cNvPr id="0" name=""/>
        <dsp:cNvSpPr/>
      </dsp:nvSpPr>
      <dsp:spPr>
        <a:xfrm>
          <a:off x="8671167" y="7218312"/>
          <a:ext cx="7042432" cy="256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5700" kern="1200" dirty="0" smtClean="0"/>
            <a:t>Sloboda &amp; Zodpovednosť </a:t>
          </a:r>
          <a:endParaRPr lang="sk-SK" sz="5700" kern="1200" dirty="0"/>
        </a:p>
      </dsp:txBody>
      <dsp:txXfrm>
        <a:off x="8796367" y="7343512"/>
        <a:ext cx="6792032" cy="2314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46C69-C8F1-492E-9316-9AB7C6225AF4}" type="datetimeFigureOut">
              <a:rPr lang="de-DE" smtClean="0"/>
              <a:t>01.06.2017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E19FD-0356-4E38-81BF-CC2CC5DB7AD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90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8B922-56C9-46FC-9595-9C2DEF7C3E2B}" type="datetimeFigureOut">
              <a:rPr lang="de-DE" smtClean="0"/>
              <a:t>01.06.2017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1544D-F39A-4F55-BC21-9BE909A9BAC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22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8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398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4786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60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50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968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6221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62010" y="12239575"/>
            <a:ext cx="1028407" cy="96248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0531658" y="12620646"/>
            <a:ext cx="3305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Company Confidential ©</a:t>
            </a:r>
            <a:r>
              <a:rPr lang="en-US" sz="24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endParaRPr lang="en-US" sz="2400" b="0" i="0" dirty="0">
              <a:solidFill>
                <a:schemeClr val="tx1">
                  <a:lumMod val="65000"/>
                  <a:lumOff val="3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ansforma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7547" y="11877062"/>
            <a:ext cx="1871262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1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&amp;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2"/>
          <p:cNvSpPr txBox="1"/>
          <p:nvPr userDrawn="1"/>
        </p:nvSpPr>
        <p:spPr>
          <a:xfrm>
            <a:off x="15570054" y="620439"/>
            <a:ext cx="8132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 smtClean="0">
                <a:latin typeface="Century Gothic" panose="020B0502020202020204" pitchFamily="34" charset="0"/>
              </a:rPr>
              <a:t>#</a:t>
            </a:r>
            <a:r>
              <a:rPr lang="sk-SK" sz="5000" b="1" dirty="0" smtClean="0">
                <a:latin typeface="Century Gothic" panose="020B0502020202020204" pitchFamily="34" charset="0"/>
              </a:rPr>
              <a:t>..........................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&amp;LEx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2"/>
          <p:cNvSpPr txBox="1"/>
          <p:nvPr userDrawn="1"/>
        </p:nvSpPr>
        <p:spPr>
          <a:xfrm>
            <a:off x="15570051" y="620439"/>
            <a:ext cx="8132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 smtClean="0">
                <a:latin typeface="Century Gothic" panose="020B0502020202020204" pitchFamily="34" charset="0"/>
              </a:rPr>
              <a:t>#</a:t>
            </a:r>
            <a:r>
              <a:rPr lang="sk-SK" sz="5000" b="1" dirty="0" smtClean="0">
                <a:latin typeface="Century Gothic" panose="020B0502020202020204" pitchFamily="34" charset="0"/>
              </a:rPr>
              <a:t>......................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ova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kT &amp; IFT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2"/>
          <p:cNvSpPr txBox="1"/>
          <p:nvPr userDrawn="1"/>
        </p:nvSpPr>
        <p:spPr>
          <a:xfrm>
            <a:off x="15570054" y="620439"/>
            <a:ext cx="8132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 smtClean="0">
                <a:latin typeface="Century Gothic" panose="020B0502020202020204" pitchFamily="34" charset="0"/>
              </a:rPr>
              <a:t>#</a:t>
            </a:r>
            <a:r>
              <a:rPr lang="sk-SK" sz="5000" b="1" dirty="0" smtClean="0">
                <a:latin typeface="Century Gothic" panose="020B0502020202020204" pitchFamily="34" charset="0"/>
              </a:rPr>
              <a:t>..............................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kT &amp; IFT Excellenc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6716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X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_2_Left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000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468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270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723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964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393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85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77CDB-FE85-4446-8B85-14A805E4851B}" type="datetimeFigureOut">
              <a:rPr lang="sk-SK" smtClean="0"/>
              <a:t>01.06.2017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9934-1148-452F-9B8D-1B8E504C3C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571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45" r:id="rId15"/>
    <p:sldLayoutId id="2147483747" r:id="rId16"/>
    <p:sldLayoutId id="2147483746" r:id="rId17"/>
    <p:sldLayoutId id="2147483749" r:id="rId18"/>
    <p:sldLayoutId id="2147483748" r:id="rId19"/>
    <p:sldLayoutId id="2147483742" r:id="rId20"/>
    <p:sldLayoutId id="2147483733" r:id="rId21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13.xml"/><Relationship Id="rId7" Type="http://schemas.openxmlformats.org/officeDocument/2006/relationships/diagramData" Target="../diagrams/data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11" Type="http://schemas.microsoft.com/office/2007/relationships/diagramDrawing" Target="../diagrams/drawing2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3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do%20projektu/SV.mp4" TargetMode="External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video" Target="../media/media5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janettejirkuv@gmail.com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10297886"/>
            <a:ext cx="24377649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AutoShape 2" descr="Výsledok vyhľadávania obrázkov pre dopyt smajlík obráz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Výsledok vyhľadávania obrázkov pre dopyt smajlík obráz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 descr="卡通小孩 — 图库矢量图片#9828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744267"/>
            <a:ext cx="7350828" cy="80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 flipH="1">
            <a:off x="11902563" y="10297886"/>
            <a:ext cx="12475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dirty="0" smtClean="0"/>
              <a:t>Ing. Janette Jirkův </a:t>
            </a:r>
            <a:r>
              <a:rPr lang="sk-SK" sz="6000" dirty="0" smtClean="0"/>
              <a:t>Lacková</a:t>
            </a:r>
          </a:p>
          <a:p>
            <a:r>
              <a:rPr lang="sk-SK" sz="6000" dirty="0" smtClean="0"/>
              <a:t>Učiteľ </a:t>
            </a:r>
            <a:r>
              <a:rPr lang="sk-SK" sz="6000" dirty="0" err="1"/>
              <a:t>f</a:t>
            </a:r>
            <a:r>
              <a:rPr lang="sk-SK" sz="6000" dirty="0" err="1" smtClean="0"/>
              <a:t>yz</a:t>
            </a:r>
            <a:r>
              <a:rPr lang="sk-SK" sz="6000" dirty="0" smtClean="0"/>
              <a:t>, dej na ZŠ J. </a:t>
            </a:r>
            <a:r>
              <a:rPr lang="sk-SK" sz="6000" dirty="0" err="1" smtClean="0"/>
              <a:t>Alexyho</a:t>
            </a:r>
            <a:r>
              <a:rPr lang="sk-SK" sz="6000" dirty="0" smtClean="0"/>
              <a:t>, Zvolen</a:t>
            </a:r>
            <a:r>
              <a:rPr lang="sk-SK" sz="6000" dirty="0" smtClean="0"/>
              <a:t> </a:t>
            </a:r>
            <a:endParaRPr lang="sk-SK" sz="6000" dirty="0"/>
          </a:p>
        </p:txBody>
      </p:sp>
      <p:sp>
        <p:nvSpPr>
          <p:cNvPr id="18" name="BlokTextu 17"/>
          <p:cNvSpPr txBox="1"/>
          <p:nvPr/>
        </p:nvSpPr>
        <p:spPr>
          <a:xfrm flipH="1">
            <a:off x="2725271" y="847138"/>
            <a:ext cx="19417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/>
              <a:t>Zvládnuté skúsenosti prinášajú múdrosť.</a:t>
            </a:r>
          </a:p>
          <a:p>
            <a:pPr algn="ctr"/>
            <a:r>
              <a:rPr lang="sk-SK" sz="6000" dirty="0" smtClean="0"/>
              <a:t> Pravidelný tréning a prax prinášajú zvládnuté kompetencie.</a:t>
            </a: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12472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10632141" y="6350169"/>
            <a:ext cx="9487274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6000" dirty="0" smtClean="0"/>
              <a:t>                               </a:t>
            </a:r>
            <a:endParaRPr lang="sk-SK" sz="6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55350" y="13093700"/>
            <a:ext cx="406400" cy="406400"/>
          </a:xfrm>
          <a:prstGeom prst="rect">
            <a:avLst/>
          </a:prstGeom>
        </p:spPr>
      </p:pic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" y="95025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06002000"/>
              </p:ext>
            </p:extLst>
          </p:nvPr>
        </p:nvGraphicFramePr>
        <p:xfrm>
          <a:off x="4062941" y="1440744"/>
          <a:ext cx="18868777" cy="10834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905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690"/>
          <p:cNvSpPr/>
          <p:nvPr/>
        </p:nvSpPr>
        <p:spPr>
          <a:xfrm>
            <a:off x="3265985" y="4779430"/>
            <a:ext cx="5867650" cy="3534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690"/>
          <p:cNvSpPr/>
          <p:nvPr/>
        </p:nvSpPr>
        <p:spPr>
          <a:xfrm>
            <a:off x="0" y="8964767"/>
            <a:ext cx="23861486" cy="4709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6" tIns="45700" rIns="91426" bIns="45700" anchor="ctr" anchorCtr="0">
            <a:noAutofit/>
          </a:bodyPr>
          <a:lstStyle/>
          <a:p>
            <a:pPr algn="ctr"/>
            <a:endParaRPr sz="3600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" name="Shape 17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36122" y="-53788"/>
            <a:ext cx="25544875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76" name="Picture 4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3" y="896470"/>
            <a:ext cx="22912668" cy="12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55350" y="13093700"/>
            <a:ext cx="406400" cy="406400"/>
          </a:xfrm>
          <a:prstGeom prst="rect">
            <a:avLst/>
          </a:prstGeom>
        </p:spPr>
      </p:pic>
      <p:pic>
        <p:nvPicPr>
          <p:cNvPr id="2" name="S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24377650" cy="136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9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285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3420165" y="12115562"/>
            <a:ext cx="11089341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k-SK" sz="8000" dirty="0">
                <a:hlinkClick r:id="rId2"/>
              </a:rPr>
              <a:t>janettejirkuv@gmail.com</a:t>
            </a:r>
            <a:endParaRPr lang="sk-SK" sz="8000" dirty="0"/>
          </a:p>
          <a:p>
            <a:endParaRPr lang="sk-S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5750"/>
            <a:ext cx="24509506" cy="1307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 flipH="1">
            <a:off x="986116" y="394448"/>
            <a:ext cx="21102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dirty="0" smtClean="0"/>
              <a:t>Získané kompetencie sa odrazia na kvalite života.</a:t>
            </a:r>
            <a:endParaRPr lang="sk-SK" sz="7200" dirty="0"/>
          </a:p>
        </p:txBody>
      </p:sp>
    </p:spTree>
    <p:extLst>
      <p:ext uri="{BB962C8B-B14F-4D97-AF65-F5344CB8AC3E}">
        <p14:creationId xmlns:p14="http://schemas.microsoft.com/office/powerpoint/2010/main" val="6568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779058" y="2137375"/>
            <a:ext cx="18308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7200" b="1" dirty="0" smtClean="0">
                <a:latin typeface="Century Gothic" charset="0"/>
                <a:ea typeface="Century Gothic" charset="0"/>
                <a:cs typeface="Century Gothic" charset="0"/>
              </a:rPr>
              <a:t>      Top manažér       80 </a:t>
            </a:r>
            <a:r>
              <a:rPr lang="sk-SK" sz="7200" b="1" dirty="0">
                <a:latin typeface="Century Gothic" charset="0"/>
                <a:ea typeface="Century Gothic" charset="0"/>
                <a:cs typeface="Century Gothic" charset="0"/>
              </a:rPr>
              <a:t>b a </a:t>
            </a:r>
            <a:r>
              <a:rPr lang="sk-SK" sz="7200" b="1" dirty="0" smtClean="0">
                <a:latin typeface="Century Gothic" charset="0"/>
                <a:ea typeface="Century Gothic" charset="0"/>
                <a:cs typeface="Century Gothic" charset="0"/>
              </a:rPr>
              <a:t>viac  = 1,1, ...</a:t>
            </a:r>
          </a:p>
          <a:p>
            <a:pPr algn="ctr"/>
            <a:endParaRPr lang="en-US" sz="7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extfeld 27"/>
          <p:cNvSpPr txBox="1"/>
          <p:nvPr/>
        </p:nvSpPr>
        <p:spPr>
          <a:xfrm>
            <a:off x="4697506" y="3653781"/>
            <a:ext cx="16131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>
                <a:latin typeface="Century Gothic" charset="0"/>
                <a:ea typeface="Century Gothic" charset="0"/>
                <a:cs typeface="Century Gothic" charset="0"/>
              </a:rPr>
              <a:t>         </a:t>
            </a:r>
            <a:r>
              <a:rPr lang="sk-SK" sz="7200" b="1" dirty="0" smtClean="0">
                <a:latin typeface="Century Gothic" charset="0"/>
                <a:ea typeface="Century Gothic" charset="0"/>
                <a:cs typeface="Century Gothic" charset="0"/>
              </a:rPr>
              <a:t>Manažér        40 – 79,9 b. = 1</a:t>
            </a:r>
            <a:endParaRPr lang="en-US" sz="7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feld 27"/>
          <p:cNvSpPr txBox="1"/>
          <p:nvPr/>
        </p:nvSpPr>
        <p:spPr>
          <a:xfrm>
            <a:off x="3806760" y="5035233"/>
            <a:ext cx="1675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 smtClean="0">
                <a:latin typeface="Century Gothic" charset="0"/>
                <a:ea typeface="Century Gothic" charset="0"/>
                <a:cs typeface="Century Gothic" charset="0"/>
              </a:rPr>
              <a:t>  Zamestnanec        30 – 39,9 b. = 2</a:t>
            </a:r>
            <a:endParaRPr lang="en-US" sz="7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feld 27"/>
          <p:cNvSpPr txBox="1"/>
          <p:nvPr/>
        </p:nvSpPr>
        <p:spPr>
          <a:xfrm>
            <a:off x="2779058" y="6597807"/>
            <a:ext cx="1730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 smtClean="0">
                <a:latin typeface="Century Gothic" charset="0"/>
                <a:ea typeface="Century Gothic" charset="0"/>
                <a:cs typeface="Century Gothic" charset="0"/>
              </a:rPr>
              <a:t>   Zatiaľ brigádnik        20 – 29,9 b. = 3 </a:t>
            </a:r>
            <a:endParaRPr lang="en-US" sz="7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feld 27"/>
          <p:cNvSpPr txBox="1"/>
          <p:nvPr/>
        </p:nvSpPr>
        <p:spPr>
          <a:xfrm>
            <a:off x="2779058" y="8160381"/>
            <a:ext cx="1676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 smtClean="0">
                <a:latin typeface="Century Gothic" charset="0"/>
                <a:ea typeface="Century Gothic" charset="0"/>
                <a:cs typeface="Century Gothic" charset="0"/>
              </a:rPr>
              <a:t>  Zatiaľ bez práce        10 – 19,9 b. = 4 </a:t>
            </a:r>
            <a:endParaRPr lang="en-US" sz="7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feld 27"/>
          <p:cNvSpPr txBox="1"/>
          <p:nvPr/>
        </p:nvSpPr>
        <p:spPr>
          <a:xfrm>
            <a:off x="3603811" y="9722955"/>
            <a:ext cx="1647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 smtClean="0">
                <a:latin typeface="Century Gothic" charset="0"/>
                <a:ea typeface="Century Gothic" charset="0"/>
                <a:cs typeface="Century Gothic" charset="0"/>
              </a:rPr>
              <a:t>Čo bude ďalej?          0 –   9,9 b. = 5</a:t>
            </a:r>
            <a:endParaRPr lang="en-US" sz="7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" name="Picture 4" descr="https://zsalexyhozv.edupage.org/photos/skin/logo/thumbs/max1000x100trlogosko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882" y="11815481"/>
            <a:ext cx="1881468" cy="14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7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662599"/>
              </p:ext>
            </p:extLst>
          </p:nvPr>
        </p:nvGraphicFramePr>
        <p:xfrm>
          <a:off x="0" y="-2"/>
          <a:ext cx="11958918" cy="1371600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42447"/>
                <a:gridCol w="2546672"/>
                <a:gridCol w="3554832"/>
                <a:gridCol w="2414967"/>
              </a:tblGrid>
              <a:tr h="16868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kategória VIEM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kategória DOKÁŽEM POUŽIŤ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046749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Losovanie (opakovanie)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>
                          <a:effectLst/>
                        </a:rPr>
                        <a:t>+ + + =  1 b.</a:t>
                      </a:r>
                    </a:p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>
                          <a:effectLst/>
                        </a:rPr>
                        <a:t>(+ = 0,3 b.)</a:t>
                      </a:r>
                      <a:endParaRPr lang="sk-SK" sz="4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Úvod do vyučovacej hodiny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max. 6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</a:tr>
              <a:tr h="3341443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Loptička (opakovanie)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+ + + = 1 b.</a:t>
                      </a:r>
                    </a:p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(+ = 0,3 b.)</a:t>
                      </a:r>
                    </a:p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 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Projekt     	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max. 10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</a:tr>
              <a:tr h="2969923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 err="1">
                          <a:effectLst/>
                        </a:rPr>
                        <a:t>Testík</a:t>
                      </a:r>
                      <a:r>
                        <a:rPr lang="sk-SK" sz="4000" dirty="0">
                          <a:effectLst/>
                        </a:rPr>
                        <a:t> (fixácia)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+ + + = 1 b.</a:t>
                      </a:r>
                    </a:p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(+ = 0,3 b.)</a:t>
                      </a:r>
                    </a:p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 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Dobrovoľná domáca úloha (DDÚ)   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1 b.          	                                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</a:tr>
              <a:tr h="2671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Štvrťročný  test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 smtClean="0">
                          <a:effectLst/>
                        </a:rPr>
                        <a:t>  formou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 smtClean="0">
                          <a:effectLst/>
                        </a:rPr>
                        <a:t>  známky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Postup v olympiádach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 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 smtClean="0">
                          <a:effectLst/>
                        </a:rPr>
                        <a:t>9 - 15 </a:t>
                      </a:r>
                      <a:r>
                        <a:rPr lang="sk-SK" sz="4000" dirty="0">
                          <a:effectLst/>
                        </a:rPr>
                        <a:t>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583777"/>
              </p:ext>
            </p:extLst>
          </p:nvPr>
        </p:nvGraphicFramePr>
        <p:xfrm>
          <a:off x="11958918" y="3"/>
          <a:ext cx="12418732" cy="136972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90350"/>
                <a:gridCol w="2442373"/>
                <a:gridCol w="3683578"/>
                <a:gridCol w="2502431"/>
              </a:tblGrid>
              <a:tr h="165981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kategória SNAŽÍM SA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kategória KOMUNIKUJEM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041756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Minister pre čas, SBS, asistenciu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4000" dirty="0">
                          <a:effectLst/>
                        </a:rPr>
                        <a:t> 1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Článok, esej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1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</a:tr>
              <a:tr h="3380327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Vyžiadané pomôcky 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1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Plagát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4000" dirty="0">
                          <a:effectLst/>
                        </a:rPr>
                        <a:t>1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</a:tr>
              <a:tr h="2913202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 smtClean="0">
                          <a:effectLst/>
                        </a:rPr>
                        <a:t>Práca </a:t>
                      </a:r>
                      <a:r>
                        <a:rPr lang="sk-SK" sz="4000" dirty="0">
                          <a:effectLst/>
                        </a:rPr>
                        <a:t>na hodine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 </a:t>
                      </a:r>
                      <a:r>
                        <a:rPr lang="sk-SK" sz="4000" dirty="0" smtClean="0">
                          <a:effectLst/>
                        </a:rPr>
                        <a:t>+ </a:t>
                      </a:r>
                      <a:r>
                        <a:rPr lang="sk-SK" sz="4000" dirty="0">
                          <a:effectLst/>
                        </a:rPr>
                        <a:t>až 1 b.  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Komunikácia na hodinách (1x za polrok) 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-2 až 2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</a:tr>
              <a:tr h="2702179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>
                          <a:effectLst/>
                        </a:rPr>
                        <a:t>Vytvorenie pracovného listu</a:t>
                      </a:r>
                      <a:endParaRPr lang="sk-SK" sz="4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4000" dirty="0">
                          <a:effectLst/>
                        </a:rPr>
                        <a:t>1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Spätná väzba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4000" dirty="0">
                          <a:effectLst/>
                        </a:rPr>
                        <a:t>1 b.</a:t>
                      </a:r>
                      <a:endParaRPr lang="sk-SK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75" marB="66675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7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卡通小孩 — 图库矢量图片#9828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281" y="3007831"/>
            <a:ext cx="7013760" cy="7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85507289"/>
              </p:ext>
            </p:extLst>
          </p:nvPr>
        </p:nvGraphicFramePr>
        <p:xfrm>
          <a:off x="4062941" y="1165412"/>
          <a:ext cx="18689483" cy="11743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55350" y="13093700"/>
            <a:ext cx="406400" cy="406400"/>
          </a:xfrm>
          <a:prstGeom prst="rect">
            <a:avLst/>
          </a:prstGeom>
        </p:spPr>
      </p:pic>
      <p:sp>
        <p:nvSpPr>
          <p:cNvPr id="11" name="Tlačidlo akcie: Domov 10">
            <a:hlinkClick r:id="" action="ppaction://hlinkshowjump?jump=firstslide" highlightClick="1"/>
          </p:cNvPr>
          <p:cNvSpPr/>
          <p:nvPr/>
        </p:nvSpPr>
        <p:spPr>
          <a:xfrm>
            <a:off x="179294" y="0"/>
            <a:ext cx="45719" cy="457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294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54536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rstovicke ucen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61364"/>
            <a:ext cx="24377650" cy="140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1"/>
          <p:cNvSpPr/>
          <p:nvPr/>
        </p:nvSpPr>
        <p:spPr>
          <a:xfrm>
            <a:off x="0" y="2794794"/>
            <a:ext cx="16341211" cy="8126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3294"/>
            <a:ext cx="24377650" cy="133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0"/>
          <p:cNvSpPr/>
          <p:nvPr/>
        </p:nvSpPr>
        <p:spPr>
          <a:xfrm>
            <a:off x="20977412" y="11147165"/>
            <a:ext cx="3400239" cy="2599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4" y="-125506"/>
            <a:ext cx="24688800" cy="140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16892</TotalTime>
  <Words>278</Words>
  <Application>Microsoft Office PowerPoint</Application>
  <PresentationFormat>Vlastná</PresentationFormat>
  <Paragraphs>71</Paragraphs>
  <Slides>12</Slides>
  <Notes>4</Notes>
  <HiddenSlides>0</HiddenSlides>
  <MMClips>5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Lato</vt:lpstr>
      <vt:lpstr>Voľba ministrov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Excellence slide deck</dc:title>
  <dc:subject>AbbVie CEX</dc:subject>
  <dc:creator>Francisco Toste</dc:creator>
  <cp:keywords>CEX, customer excellence</cp:keywords>
  <cp:lastModifiedBy>Janette Jirkův</cp:lastModifiedBy>
  <cp:revision>2123</cp:revision>
  <dcterms:created xsi:type="dcterms:W3CDTF">2016-03-24T21:47:09Z</dcterms:created>
  <dcterms:modified xsi:type="dcterms:W3CDTF">2017-06-01T02:55:41Z</dcterms:modified>
</cp:coreProperties>
</file>