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9" r:id="rId3"/>
    <p:sldId id="257" r:id="rId4"/>
    <p:sldId id="258" r:id="rId5"/>
    <p:sldId id="261" r:id="rId6"/>
    <p:sldId id="277" r:id="rId7"/>
    <p:sldId id="266" r:id="rId8"/>
    <p:sldId id="275" r:id="rId9"/>
    <p:sldId id="276" r:id="rId10"/>
    <p:sldId id="273" r:id="rId11"/>
    <p:sldId id="274" r:id="rId12"/>
    <p:sldId id="267" r:id="rId13"/>
    <p:sldId id="279" r:id="rId14"/>
    <p:sldId id="280" r:id="rId15"/>
    <p:sldId id="278" r:id="rId16"/>
    <p:sldId id="269" r:id="rId17"/>
  </p:sldIdLst>
  <p:sldSz cx="12192000" cy="6858000"/>
  <p:notesSz cx="6805613" cy="99393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221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4524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7553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3280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26695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6438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35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29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295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0604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16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33995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686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838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6036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6344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96594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DC5A60-A486-406D-94C4-230BFEF12688}" type="datetimeFigureOut">
              <a:rPr lang="sk-SK" smtClean="0"/>
              <a:t>26. 5. 2017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39264-A73A-41B6-9A64-9105C386B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2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OmAzCQ6eFR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lnkovdusi.sk/rodicia-vita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mAzCQ6eFR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Rodičia vítaní</a:t>
            </a:r>
            <a:endParaRPr lang="sk-SK" sz="6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/>
          </a:p>
        </p:txBody>
      </p:sp>
      <p:pic>
        <p:nvPicPr>
          <p:cNvPr id="5" name="Obrázo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669"/>
          <a:stretch/>
        </p:blipFill>
        <p:spPr bwMode="auto">
          <a:xfrm>
            <a:off x="2692398" y="3596867"/>
            <a:ext cx="6815669" cy="168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4436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Sestra žiaka- riaditeľka vydavateľstva učí deti ako si splniť sen a vydať knihu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scontent-vie1-1.xx.fbcdn.net/v/t35.0-12/17522494_10203339316001311_1093293410_o.jpg?oh=5b39dc697882becef27556b3444b6cb6&amp;oe=5914C5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48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 Lubice Noscakovej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6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2060"/>
                </a:solidFill>
              </a:rPr>
              <a:t>Mamička- ekologička učí v triede aj v teréne</a:t>
            </a:r>
            <a:endParaRPr lang="sk-SK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otka Lubice Noscakovej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ka Lubice Noscakovej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888655"/>
            <a:ext cx="4718050" cy="26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2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Hviezda týždňa</a:t>
            </a:r>
            <a:endParaRPr lang="sk-SK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819" r="1535" b="493"/>
          <a:stretch/>
        </p:blipFill>
        <p:spPr>
          <a:xfrm>
            <a:off x="1657108" y="2013995"/>
            <a:ext cx="8877782" cy="41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b="1" dirty="0" smtClean="0">
                <a:solidFill>
                  <a:srgbClr val="0070C0"/>
                </a:solidFill>
              </a:rPr>
              <a:t>Čítanie otcov</a:t>
            </a:r>
            <a:endParaRPr lang="sk-SK" sz="7200" b="1" dirty="0">
              <a:solidFill>
                <a:srgbClr val="0070C0"/>
              </a:solidFill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78209"/>
            <a:ext cx="4718050" cy="3274795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8094" y="2560638"/>
            <a:ext cx="434531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b="1" dirty="0" smtClean="0">
                <a:solidFill>
                  <a:srgbClr val="0070C0"/>
                </a:solidFill>
              </a:rPr>
              <a:t>Poďte s nami na kávu, </a:t>
            </a:r>
            <a:r>
              <a:rPr lang="sk-SK" sz="7200" b="1" dirty="0">
                <a:solidFill>
                  <a:srgbClr val="0070C0"/>
                </a:solidFill>
              </a:rPr>
              <a:t>Ľ</a:t>
            </a:r>
            <a:r>
              <a:rPr lang="sk-SK" sz="7200" b="1" dirty="0" smtClean="0">
                <a:solidFill>
                  <a:srgbClr val="0070C0"/>
                </a:solidFill>
              </a:rPr>
              <a:t>ubka!</a:t>
            </a:r>
            <a:endParaRPr lang="sk-SK" sz="7200" b="1" dirty="0">
              <a:solidFill>
                <a:srgbClr val="0070C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                               </a:t>
            </a:r>
            <a:r>
              <a:rPr lang="sk-SK" sz="4400" b="1" dirty="0" smtClean="0">
                <a:solidFill>
                  <a:srgbClr val="FFC000"/>
                </a:solidFill>
              </a:rPr>
              <a:t>... kde sú hranice? </a:t>
            </a:r>
            <a:r>
              <a:rPr lang="sk-SK" sz="4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k-SK" sz="4400" b="1" dirty="0">
              <a:solidFill>
                <a:srgbClr val="FFC000"/>
              </a:solidFill>
            </a:endParaRPr>
          </a:p>
        </p:txBody>
      </p:sp>
      <p:pic>
        <p:nvPicPr>
          <p:cNvPr id="4" name="Obrázok 3" descr="C:\Users\Teacher_tmp\Desktop\fotky 5.5\20170404_075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58" y="3721592"/>
            <a:ext cx="3392732" cy="2019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17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b="1" dirty="0" err="1" smtClean="0">
                <a:solidFill>
                  <a:srgbClr val="0070C0"/>
                </a:solidFill>
              </a:rPr>
              <a:t>Free</a:t>
            </a:r>
            <a:r>
              <a:rPr lang="sk-SK" sz="8000" b="1" dirty="0" smtClean="0">
                <a:solidFill>
                  <a:srgbClr val="0070C0"/>
                </a:solidFill>
              </a:rPr>
              <a:t> e-</a:t>
            </a:r>
            <a:r>
              <a:rPr lang="sk-SK" sz="8000" b="1" dirty="0" err="1" smtClean="0">
                <a:solidFill>
                  <a:srgbClr val="0070C0"/>
                </a:solidFill>
              </a:rPr>
              <a:t>book</a:t>
            </a:r>
            <a:r>
              <a:rPr lang="sk-SK" sz="8000" b="1" dirty="0" smtClean="0">
                <a:solidFill>
                  <a:srgbClr val="0070C0"/>
                </a:solidFill>
              </a:rPr>
              <a:t> </a:t>
            </a:r>
            <a:endParaRPr lang="sk-SK" sz="8000" b="1" dirty="0">
              <a:solidFill>
                <a:srgbClr val="0070C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15878" y="2280159"/>
            <a:ext cx="978072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4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http://slnkovdusi.sk/rodicia-vitani/</a:t>
            </a:r>
            <a:r>
              <a:rPr kumimoji="0" lang="sk-SK" altLang="sk-SK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8" y="3346901"/>
            <a:ext cx="4211745" cy="26038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55" y="3237285"/>
            <a:ext cx="5672703" cy="25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9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hlinkClick r:id="rId2"/>
          </p:cNvPr>
          <p:cNvSpPr txBox="1"/>
          <p:nvPr/>
        </p:nvSpPr>
        <p:spPr>
          <a:xfrm>
            <a:off x="3159888" y="3032567"/>
            <a:ext cx="6321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C000"/>
                </a:solidFill>
              </a:rPr>
              <a:t>Ďakujem za pozornosť </a:t>
            </a:r>
            <a:r>
              <a:rPr lang="sk-SK" sz="4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k-SK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78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1127" y="889142"/>
            <a:ext cx="9601196" cy="1303867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Čo Vám napadne ako prvé, keď sa povie </a:t>
            </a:r>
            <a:r>
              <a:rPr lang="sk-SK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spolupráca rodiny a školy</a:t>
            </a:r>
            <a:r>
              <a:rPr lang="sk-SK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/učiteľa ?</a:t>
            </a:r>
            <a:endParaRPr lang="sk-SK" sz="36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Zástupný objekt pre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3906"/>
            <a:ext cx="4718050" cy="3143400"/>
          </a:xfrm>
        </p:spPr>
      </p:pic>
      <p:pic>
        <p:nvPicPr>
          <p:cNvPr id="1026" name="Picture 2" descr="Výsledok vyhľadávania obrázkov pre dopyt prcat pelis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43906"/>
            <a:ext cx="4718050" cy="31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8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Čo Vám napadne ako prvé, keď sa povie </a:t>
            </a:r>
            <a:r>
              <a:rPr lang="sk-SK" sz="32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spolupráca rodiny a školy</a:t>
            </a:r>
            <a:r>
              <a:rPr lang="sk-SK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/učiteľa ?</a:t>
            </a:r>
            <a:endParaRPr lang="sk-SK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ODPOVEDE RODIČOV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b="1" dirty="0" smtClean="0"/>
              <a:t>47 z 50 </a:t>
            </a:r>
            <a:r>
              <a:rPr lang="sk-SK" dirty="0" smtClean="0"/>
              <a:t>opýtaných odpovedalo </a:t>
            </a:r>
            <a:r>
              <a:rPr lang="sk-SK" b="1" dirty="0" smtClean="0"/>
              <a:t>RODIČOVSKÉ ZDRUŽENIE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1 poznámky v žiackej knižke a stretnutia v riaditeľni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1 domáce úlohy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1 sponzoring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309425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Čo Vám napadne ako prvé, keď sa povie </a:t>
            </a:r>
            <a:r>
              <a:rPr lang="sk-SK" sz="32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spolupráca rodiny a školy</a:t>
            </a:r>
            <a:r>
              <a:rPr lang="sk-SK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/učiteľa ?</a:t>
            </a:r>
            <a:endParaRPr lang="sk-SK" sz="3200" dirty="0"/>
          </a:p>
        </p:txBody>
      </p:sp>
      <p:sp>
        <p:nvSpPr>
          <p:cNvPr id="10" name="Zástupný objekt pre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Odpovede </a:t>
            </a:r>
            <a:r>
              <a:rPr lang="sk-SK" b="1" dirty="0"/>
              <a:t>učiteľov: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 </a:t>
            </a:r>
            <a:r>
              <a:rPr lang="sk-SK" b="1" dirty="0" smtClean="0"/>
              <a:t>15 </a:t>
            </a:r>
            <a:r>
              <a:rPr lang="sk-SK" b="1" dirty="0"/>
              <a:t>z 20 </a:t>
            </a:r>
            <a:r>
              <a:rPr lang="sk-SK" dirty="0"/>
              <a:t>odpovedí bolo </a:t>
            </a:r>
            <a:r>
              <a:rPr lang="sk-SK" b="1" dirty="0"/>
              <a:t>rodičovské združenie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2 </a:t>
            </a:r>
            <a:r>
              <a:rPr lang="sk-SK" dirty="0"/>
              <a:t>boli stretnutia akéhokoľvek typu  </a:t>
            </a:r>
            <a:r>
              <a:rPr lang="sk-SK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1- </a:t>
            </a:r>
            <a:r>
              <a:rPr lang="sk-SK" dirty="0"/>
              <a:t>stratený čas  </a:t>
            </a:r>
            <a:endParaRPr lang="sk-SK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 smtClean="0"/>
              <a:t> </a:t>
            </a:r>
            <a:r>
              <a:rPr lang="sk-SK" dirty="0"/>
              <a:t>1- </a:t>
            </a:r>
            <a:r>
              <a:rPr lang="sk-SK" dirty="0" smtClean="0"/>
              <a:t>problémy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1- niečo naviac, čo ma vyčerpáva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dirty="0" smtClean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336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Ako</a:t>
            </a:r>
            <a:r>
              <a:rPr lang="sk-SK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inak </a:t>
            </a:r>
            <a:r>
              <a:rPr lang="sk-SK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môže vyzerať </a:t>
            </a:r>
            <a:r>
              <a:rPr lang="sk-SK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sk-SK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sk-SK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rodičovské </a:t>
            </a:r>
            <a:r>
              <a:rPr lang="sk-SK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združenie</a:t>
            </a:r>
            <a:r>
              <a:rPr lang="sk-SK" b="1" dirty="0"/>
              <a:t>?</a:t>
            </a:r>
          </a:p>
        </p:txBody>
      </p:sp>
      <p:pic>
        <p:nvPicPr>
          <p:cNvPr id="13" name="Zástupný objekt pre obsah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20"/>
            <a:ext cx="4800598" cy="3493320"/>
          </a:xfrm>
        </p:spPr>
      </p:pic>
      <p:sp>
        <p:nvSpPr>
          <p:cNvPr id="2" name="Zástupný objekt pre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objekt pre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99" y="2560320"/>
            <a:ext cx="4718050" cy="34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solidFill>
                  <a:srgbClr val="FFC000"/>
                </a:solidFill>
              </a:rPr>
              <a:t>Čo môžeme</a:t>
            </a:r>
            <a:r>
              <a:rPr lang="sk-SK" sz="3200" b="1" dirty="0">
                <a:solidFill>
                  <a:srgbClr val="002060"/>
                </a:solidFill>
              </a:rPr>
              <a:t> v škole </a:t>
            </a:r>
            <a:r>
              <a:rPr lang="sk-SK" sz="3200" b="1" dirty="0">
                <a:solidFill>
                  <a:srgbClr val="FFC000"/>
                </a:solidFill>
              </a:rPr>
              <a:t>ponúknuť</a:t>
            </a:r>
            <a:r>
              <a:rPr lang="sk-SK" sz="3200" b="1" dirty="0">
                <a:solidFill>
                  <a:srgbClr val="002060"/>
                </a:solidFill>
              </a:rPr>
              <a:t>, aby sa rodičia zbavili predsudkov/strachu/obáv zo spolupráce?</a:t>
            </a:r>
            <a:endParaRPr lang="sk-SK" sz="32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4" y="2480441"/>
            <a:ext cx="5848459" cy="3153104"/>
          </a:xfrm>
        </p:spPr>
      </p:pic>
      <p:pic>
        <p:nvPicPr>
          <p:cNvPr id="5" name="Zástupný objekt pre obsah 4" descr="C:\Users\Teacher_tmp\Desktop\skupina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2" y="2560638"/>
            <a:ext cx="3184634" cy="361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44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Pozitívne zážitky- </a:t>
            </a:r>
            <a:r>
              <a:rPr lang="sk-SK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rodič ako súčasť vyučovania</a:t>
            </a:r>
            <a:endParaRPr lang="sk-SK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355" y="2393578"/>
            <a:ext cx="4485940" cy="3012142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20" y="2382617"/>
            <a:ext cx="6408870" cy="37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5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Matiné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lh3.googleusercontent.com/DHiVOSr9O_Ib5gqm4E-NDmKwWB9Z7TtvorzOkIo5VMke6Px-dv0z8cyUBkcRxJwYjYI9FVtvy7enrDrZTn2dWERTKDs7q00rEmPutf8Ehaq5qbuFrS2s7ZovWaCmeyH46_NiHQPO0bKGk8kgZh48DavCtpWDNJgo0gw-LfYqyv9bJkOuYSCGpvTom5xbDzC6AV7pnif5SQZdHgIjl8xAhVAiNg8ZaHvLNEOQklJPEmq0d1ygxMkTfOiCAoC2U2ZS3oa6czb5N9IeteWmamgLo3x_MrbradcS8cGt8VVzAjjtXeCEv10Zur586XkBwhM2v2HQrr7Cd1Scqhz1eIVGoIPjWPuXsI_3sXVbKQ12M7xPzvttbo4OmWfAIzY7mZBxS9DFkQhr7QScjHJvx0_8UEGOoAW4sui7FW1mVpGosLMZ2ntxl9PU27CE-n7jXnVh0tlmlQPbKT55vMsmaH6p_t0ZSz279q8FqeaGyFZJzba5TwCLRjC8i35o2LCA9kx8szwNV--VFqGafXWtR-OG3LqZxKZRtqR5FR_zGfY2dX2MNg0g5rNhTNMkYXau2qCX5SK6B3nxGI9nTZpzwhOX6Ahk4kW8Ut8dJ3aEbrKLAswD82x5lK5jf-TrZHB_GWn7f3jxZbwlmpyx7Lg-TYUZkTESsJAg0sCVwVza7QX_1UE=w1028-h770-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59" y="2560638"/>
            <a:ext cx="4414682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VHM-DTHwgOc4RBPY1TuUsCGYOMS2Ec3SBs9E4QXBY7MnatQDsed89wGQ4jUQdsJfTvk7zyfHrjPpMrMFsyt41Y8RkzknsLTaYG6E0ZS30vnrXsMUpDEvfpVD-CnVRAX-JHWUMZsowqvm00M67cHTCu4O0iEf8ZbDF5Rckp6BeZ9Y-4ExpuBC1KvTFTR_5ebp-iqyMh7_COxwb10QFNP9jJtlzOdYBrfn_ECAOQBjbqis83cQBvo1c_D1VoaeQv0WQV39U0aKbEcu28dHNJkMNPLEY3ZV4l7FWBsKcGgufNAGRIowzlFzfum1Et_7Z2lTdn3MeAjK5rvAW-rpxkiDTR0bWZe6F8Ib45rrmWHys6ZUHPchYVv1RJIFjQib1gcrLjYYpWFS32S6YkdQgddE55zwvrKPSkyXb0Lc9TEDHlxRX9kzQlsIqEHYciAXoxMMwynMqkeTdeIXyggz69IQr57tTYMfpkOJ3bjTlALiOE-KMJBJBEAc2Z8si8OamVZXLPTX9zpgXwBnoAVEXlgsnV465wRgnJ18pTXFaQPtB4k3w_Ha5DNzDl-T02paWPCzrqFPduRsGz5hnHTdbUz5wQTV4EyEmXQLOu9817i5P_rfudz0QTz_ZBpnC9A99Vg6bO_zdBVG3w8oNdcP7UrQdc-9kM4SidilZp3g6QWJ3-E=w1028-h770-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09" y="2560638"/>
            <a:ext cx="4414682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94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</a:rPr>
              <a:t>Starostlivé ruky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Fotka Lubice Noscakovej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560638"/>
            <a:ext cx="26479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6" name="Picture 6" descr="Fotka Lubice Noscakovej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05" y="2560320"/>
            <a:ext cx="5480982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3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427</TotalTime>
  <Words>176</Words>
  <Application>Microsoft Office PowerPoint</Application>
  <PresentationFormat>Širokouhlá</PresentationFormat>
  <Paragraphs>34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Garamond</vt:lpstr>
      <vt:lpstr>Wingdings</vt:lpstr>
      <vt:lpstr>Organický motív</vt:lpstr>
      <vt:lpstr>Rodičia vítaní</vt:lpstr>
      <vt:lpstr>Čo Vám napadne ako prvé, keď sa povie spolupráca rodiny a školy/učiteľa ?</vt:lpstr>
      <vt:lpstr>Čo Vám napadne ako prvé, keď sa povie spolupráca rodiny a školy/učiteľa ?</vt:lpstr>
      <vt:lpstr>Čo Vám napadne ako prvé, keď sa povie spolupráca rodiny a školy/učiteľa ?</vt:lpstr>
      <vt:lpstr>Ako inak môže vyzerať  rodičovské združenie?</vt:lpstr>
      <vt:lpstr>Čo môžeme v škole ponúknuť, aby sa rodičia zbavili predsudkov/strachu/obáv zo spolupráce?</vt:lpstr>
      <vt:lpstr>Pozitívne zážitky- rodič ako súčasť vyučovania</vt:lpstr>
      <vt:lpstr>Matiné</vt:lpstr>
      <vt:lpstr>Starostlivé ruky</vt:lpstr>
      <vt:lpstr>Sestra žiaka- riaditeľka vydavateľstva učí deti ako si splniť sen a vydať knihu</vt:lpstr>
      <vt:lpstr>Mamička- ekologička učí v triede aj v teréne</vt:lpstr>
      <vt:lpstr>Hviezda týždňa</vt:lpstr>
      <vt:lpstr>Čítanie otcov</vt:lpstr>
      <vt:lpstr>Poďte s nami na kávu, Ľubka!</vt:lpstr>
      <vt:lpstr>Free e-book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Inklúzia rodičov do vzdelávacieho systému</dc:title>
  <dc:creator>Lenovo</dc:creator>
  <cp:lastModifiedBy>Lenovo</cp:lastModifiedBy>
  <cp:revision>33</cp:revision>
  <cp:lastPrinted>2017-05-26T09:17:38Z</cp:lastPrinted>
  <dcterms:created xsi:type="dcterms:W3CDTF">2017-04-08T11:21:20Z</dcterms:created>
  <dcterms:modified xsi:type="dcterms:W3CDTF">2017-05-26T09:38:52Z</dcterms:modified>
</cp:coreProperties>
</file>