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ína Sedileková" userId="598f6e5f714bc887" providerId="LiveId" clId="{71EE71D3-5953-41DF-948C-DDB2BE87FF08}"/>
    <pc:docChg chg="custSel addSld modSld">
      <pc:chgData name="Valentína Sedileková" userId="598f6e5f714bc887" providerId="LiveId" clId="{71EE71D3-5953-41DF-948C-DDB2BE87FF08}" dt="2018-05-23T13:08:11.053" v="1417" actId="478"/>
      <pc:docMkLst>
        <pc:docMk/>
      </pc:docMkLst>
      <pc:sldChg chg="modSp">
        <pc:chgData name="Valentína Sedileková" userId="598f6e5f714bc887" providerId="LiveId" clId="{71EE71D3-5953-41DF-948C-DDB2BE87FF08}" dt="2018-05-23T12:53:47.665" v="460" actId="1076"/>
        <pc:sldMkLst>
          <pc:docMk/>
          <pc:sldMk cId="2724890652" sldId="259"/>
        </pc:sldMkLst>
        <pc:spChg chg="mod">
          <ac:chgData name="Valentína Sedileková" userId="598f6e5f714bc887" providerId="LiveId" clId="{71EE71D3-5953-41DF-948C-DDB2BE87FF08}" dt="2018-05-23T12:52:25.352" v="338" actId="1076"/>
          <ac:spMkLst>
            <pc:docMk/>
            <pc:sldMk cId="2724890652" sldId="259"/>
            <ac:spMk id="2" creationId="{F83E0E53-99C2-43EF-824E-A39F2EE9A432}"/>
          </ac:spMkLst>
        </pc:spChg>
        <pc:spChg chg="mod">
          <ac:chgData name="Valentína Sedileková" userId="598f6e5f714bc887" providerId="LiveId" clId="{71EE71D3-5953-41DF-948C-DDB2BE87FF08}" dt="2018-05-23T12:53:47.665" v="460" actId="1076"/>
          <ac:spMkLst>
            <pc:docMk/>
            <pc:sldMk cId="2724890652" sldId="259"/>
            <ac:spMk id="10" creationId="{5AA913F0-F205-4E32-A436-2FD07E47DA91}"/>
          </ac:spMkLst>
        </pc:spChg>
      </pc:sldChg>
      <pc:sldChg chg="addSp modSp">
        <pc:chgData name="Valentína Sedileková" userId="598f6e5f714bc887" providerId="LiveId" clId="{71EE71D3-5953-41DF-948C-DDB2BE87FF08}" dt="2018-05-23T13:04:11.129" v="1284" actId="1076"/>
        <pc:sldMkLst>
          <pc:docMk/>
          <pc:sldMk cId="3761013880" sldId="260"/>
        </pc:sldMkLst>
        <pc:spChg chg="mod">
          <ac:chgData name="Valentína Sedileková" userId="598f6e5f714bc887" providerId="LiveId" clId="{71EE71D3-5953-41DF-948C-DDB2BE87FF08}" dt="2018-05-23T13:00:26.313" v="1084" actId="113"/>
          <ac:spMkLst>
            <pc:docMk/>
            <pc:sldMk cId="3761013880" sldId="260"/>
            <ac:spMk id="3" creationId="{6ECF022E-4477-45C8-8EBF-453DB0567A42}"/>
          </ac:spMkLst>
        </pc:spChg>
        <pc:spChg chg="add mod">
          <ac:chgData name="Valentína Sedileková" userId="598f6e5f714bc887" providerId="LiveId" clId="{71EE71D3-5953-41DF-948C-DDB2BE87FF08}" dt="2018-05-23T13:04:11.129" v="1284" actId="1076"/>
          <ac:spMkLst>
            <pc:docMk/>
            <pc:sldMk cId="3761013880" sldId="260"/>
            <ac:spMk id="4" creationId="{684FD2AD-3F5E-49D0-9635-1BC80DB01019}"/>
          </ac:spMkLst>
        </pc:spChg>
      </pc:sldChg>
      <pc:sldChg chg="addSp delSp modSp">
        <pc:chgData name="Valentína Sedileková" userId="598f6e5f714bc887" providerId="LiveId" clId="{71EE71D3-5953-41DF-948C-DDB2BE87FF08}" dt="2018-05-23T13:08:11.053" v="1417" actId="478"/>
        <pc:sldMkLst>
          <pc:docMk/>
          <pc:sldMk cId="1921038207" sldId="261"/>
        </pc:sldMkLst>
        <pc:spChg chg="mod">
          <ac:chgData name="Valentína Sedileková" userId="598f6e5f714bc887" providerId="LiveId" clId="{71EE71D3-5953-41DF-948C-DDB2BE87FF08}" dt="2018-05-23T12:56:26.430" v="496" actId="1076"/>
          <ac:spMkLst>
            <pc:docMk/>
            <pc:sldMk cId="1921038207" sldId="261"/>
            <ac:spMk id="2" creationId="{51793467-5A58-493F-B032-889BAB10D1B3}"/>
          </ac:spMkLst>
        </pc:spChg>
        <pc:spChg chg="mod">
          <ac:chgData name="Valentína Sedileková" userId="598f6e5f714bc887" providerId="LiveId" clId="{71EE71D3-5953-41DF-948C-DDB2BE87FF08}" dt="2018-05-23T12:56:25.090" v="495" actId="14100"/>
          <ac:spMkLst>
            <pc:docMk/>
            <pc:sldMk cId="1921038207" sldId="261"/>
            <ac:spMk id="3" creationId="{931E593E-F8C0-4E15-87A0-32941885D0E8}"/>
          </ac:spMkLst>
        </pc:spChg>
        <pc:spChg chg="mod">
          <ac:chgData name="Valentína Sedileková" userId="598f6e5f714bc887" providerId="LiveId" clId="{71EE71D3-5953-41DF-948C-DDB2BE87FF08}" dt="2018-05-23T12:54:26.089" v="468" actId="1076"/>
          <ac:spMkLst>
            <pc:docMk/>
            <pc:sldMk cId="1921038207" sldId="261"/>
            <ac:spMk id="4" creationId="{638C76B5-904D-4D45-B513-B09383FBA47A}"/>
          </ac:spMkLst>
        </pc:spChg>
        <pc:spChg chg="mod">
          <ac:chgData name="Valentína Sedileková" userId="598f6e5f714bc887" providerId="LiveId" clId="{71EE71D3-5953-41DF-948C-DDB2BE87FF08}" dt="2018-05-23T12:54:40.025" v="471" actId="14100"/>
          <ac:spMkLst>
            <pc:docMk/>
            <pc:sldMk cId="1921038207" sldId="261"/>
            <ac:spMk id="5" creationId="{79E47031-3F05-480A-A1AC-A41B3391DB4A}"/>
          </ac:spMkLst>
        </pc:spChg>
        <pc:spChg chg="mod">
          <ac:chgData name="Valentína Sedileková" userId="598f6e5f714bc887" providerId="LiveId" clId="{71EE71D3-5953-41DF-948C-DDB2BE87FF08}" dt="2018-05-23T12:54:49.919" v="473" actId="1076"/>
          <ac:spMkLst>
            <pc:docMk/>
            <pc:sldMk cId="1921038207" sldId="261"/>
            <ac:spMk id="6" creationId="{4D5812EA-C41B-4849-A501-09BDAB7CFD30}"/>
          </ac:spMkLst>
        </pc:spChg>
        <pc:spChg chg="add mod">
          <ac:chgData name="Valentína Sedileková" userId="598f6e5f714bc887" providerId="LiveId" clId="{71EE71D3-5953-41DF-948C-DDB2BE87FF08}" dt="2018-05-23T12:55:48.657" v="487" actId="1076"/>
          <ac:spMkLst>
            <pc:docMk/>
            <pc:sldMk cId="1921038207" sldId="261"/>
            <ac:spMk id="7" creationId="{842791B9-2D28-4065-8A13-57827E8AAF66}"/>
          </ac:spMkLst>
        </pc:spChg>
        <pc:spChg chg="add mod">
          <ac:chgData name="Valentína Sedileková" userId="598f6e5f714bc887" providerId="LiveId" clId="{71EE71D3-5953-41DF-948C-DDB2BE87FF08}" dt="2018-05-23T12:56:04.693" v="490" actId="14100"/>
          <ac:spMkLst>
            <pc:docMk/>
            <pc:sldMk cId="1921038207" sldId="261"/>
            <ac:spMk id="8" creationId="{A47B32D4-B6F0-4669-8DE0-B83F5BC8E127}"/>
          </ac:spMkLst>
        </pc:spChg>
        <pc:spChg chg="add mod">
          <ac:chgData name="Valentína Sedileková" userId="598f6e5f714bc887" providerId="LiveId" clId="{71EE71D3-5953-41DF-948C-DDB2BE87FF08}" dt="2018-05-23T12:56:18.902" v="492" actId="207"/>
          <ac:spMkLst>
            <pc:docMk/>
            <pc:sldMk cId="1921038207" sldId="261"/>
            <ac:spMk id="9" creationId="{32554A3F-1339-476E-8982-0945CAF0C0EF}"/>
          </ac:spMkLst>
        </pc:spChg>
        <pc:spChg chg="add mod">
          <ac:chgData name="Valentína Sedileková" userId="598f6e5f714bc887" providerId="LiveId" clId="{71EE71D3-5953-41DF-948C-DDB2BE87FF08}" dt="2018-05-23T12:56:10.906" v="491" actId="207"/>
          <ac:spMkLst>
            <pc:docMk/>
            <pc:sldMk cId="1921038207" sldId="261"/>
            <ac:spMk id="10" creationId="{8F350870-3B47-410D-B4B7-2A90A0912AB0}"/>
          </ac:spMkLst>
        </pc:spChg>
        <pc:spChg chg="add mod">
          <ac:chgData name="Valentína Sedileková" userId="598f6e5f714bc887" providerId="LiveId" clId="{71EE71D3-5953-41DF-948C-DDB2BE87FF08}" dt="2018-05-23T12:55:17.461" v="479" actId="1076"/>
          <ac:spMkLst>
            <pc:docMk/>
            <pc:sldMk cId="1921038207" sldId="261"/>
            <ac:spMk id="11" creationId="{FB516128-4278-4370-AB28-8EAB75A2455B}"/>
          </ac:spMkLst>
        </pc:spChg>
        <pc:spChg chg="add del mod">
          <ac:chgData name="Valentína Sedileková" userId="598f6e5f714bc887" providerId="LiveId" clId="{71EE71D3-5953-41DF-948C-DDB2BE87FF08}" dt="2018-05-23T13:08:11.053" v="1417" actId="478"/>
          <ac:spMkLst>
            <pc:docMk/>
            <pc:sldMk cId="1921038207" sldId="261"/>
            <ac:spMk id="12" creationId="{170418CF-F29C-4656-8203-349FBFE0BF1A}"/>
          </ac:spMkLst>
        </pc:spChg>
      </pc:sldChg>
      <pc:sldChg chg="addSp delSp modSp add">
        <pc:chgData name="Valentína Sedileková" userId="598f6e5f714bc887" providerId="LiveId" clId="{71EE71D3-5953-41DF-948C-DDB2BE87FF08}" dt="2018-05-23T13:06:26.285" v="1356" actId="1076"/>
        <pc:sldMkLst>
          <pc:docMk/>
          <pc:sldMk cId="368098572" sldId="262"/>
        </pc:sldMkLst>
        <pc:spChg chg="del">
          <ac:chgData name="Valentína Sedileková" userId="598f6e5f714bc887" providerId="LiveId" clId="{71EE71D3-5953-41DF-948C-DDB2BE87FF08}" dt="2018-05-23T13:06:15.901" v="1353" actId="478"/>
          <ac:spMkLst>
            <pc:docMk/>
            <pc:sldMk cId="368098572" sldId="262"/>
            <ac:spMk id="2" creationId="{8403D20B-3EB3-436F-8307-2666B747B143}"/>
          </ac:spMkLst>
        </pc:spChg>
        <pc:spChg chg="del">
          <ac:chgData name="Valentína Sedileková" userId="598f6e5f714bc887" providerId="LiveId" clId="{71EE71D3-5953-41DF-948C-DDB2BE87FF08}" dt="2018-05-23T13:05:27.065" v="1286" actId="1032"/>
          <ac:spMkLst>
            <pc:docMk/>
            <pc:sldMk cId="368098572" sldId="262"/>
            <ac:spMk id="3" creationId="{1C9E621A-142C-4B80-8DDD-66B0A0733D07}"/>
          </ac:spMkLst>
        </pc:spChg>
        <pc:graphicFrameChg chg="add mod">
          <ac:chgData name="Valentína Sedileková" userId="598f6e5f714bc887" providerId="LiveId" clId="{71EE71D3-5953-41DF-948C-DDB2BE87FF08}" dt="2018-05-23T13:06:26.285" v="1356" actId="1076"/>
          <ac:graphicFrameMkLst>
            <pc:docMk/>
            <pc:sldMk cId="368098572" sldId="262"/>
            <ac:graphicFrameMk id="4" creationId="{2952B51E-83A7-42C8-9186-87AC6EC33962}"/>
          </ac:graphicFrameMkLst>
        </pc:graphicFrameChg>
      </pc:sldChg>
      <pc:sldChg chg="modSp add">
        <pc:chgData name="Valentína Sedileková" userId="598f6e5f714bc887" providerId="LiveId" clId="{71EE71D3-5953-41DF-948C-DDB2BE87FF08}" dt="2018-05-23T13:06:52.665" v="1386" actId="113"/>
        <pc:sldMkLst>
          <pc:docMk/>
          <pc:sldMk cId="255064819" sldId="263"/>
        </pc:sldMkLst>
        <pc:spChg chg="mod">
          <ac:chgData name="Valentína Sedileková" userId="598f6e5f714bc887" providerId="LiveId" clId="{71EE71D3-5953-41DF-948C-DDB2BE87FF08}" dt="2018-05-23T13:06:52.665" v="1386" actId="113"/>
          <ac:spMkLst>
            <pc:docMk/>
            <pc:sldMk cId="255064819" sldId="263"/>
            <ac:spMk id="2" creationId="{1D779992-F5C5-4107-A810-41EDE153231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C436F-B7B4-41E1-A229-04F268A3727C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5A7615F9-3C38-41F9-B7CF-8D316C618D7F}">
      <dgm:prSet phldrT="[Text]"/>
      <dgm:spPr/>
      <dgm:t>
        <a:bodyPr/>
        <a:lstStyle/>
        <a:p>
          <a:r>
            <a:rPr lang="sk-SK" dirty="0"/>
            <a:t>Zlý učiteľ</a:t>
          </a:r>
        </a:p>
      </dgm:t>
    </dgm:pt>
    <dgm:pt modelId="{4EB44434-8D3D-466B-9310-4886DD480119}" type="parTrans" cxnId="{B3253F79-8364-4926-B56C-422AF60A1369}">
      <dgm:prSet/>
      <dgm:spPr/>
      <dgm:t>
        <a:bodyPr/>
        <a:lstStyle/>
        <a:p>
          <a:endParaRPr lang="sk-SK"/>
        </a:p>
      </dgm:t>
    </dgm:pt>
    <dgm:pt modelId="{93D81EC5-870A-4020-9F23-765467D73BEF}" type="sibTrans" cxnId="{B3253F79-8364-4926-B56C-422AF60A1369}">
      <dgm:prSet/>
      <dgm:spPr/>
      <dgm:t>
        <a:bodyPr/>
        <a:lstStyle/>
        <a:p>
          <a:endParaRPr lang="sk-SK"/>
        </a:p>
      </dgm:t>
    </dgm:pt>
    <dgm:pt modelId="{6DA21BB1-DC92-493B-B7F5-B41F239799CA}">
      <dgm:prSet phldrT="[Text]"/>
      <dgm:spPr/>
      <dgm:t>
        <a:bodyPr/>
        <a:lstStyle/>
        <a:p>
          <a:r>
            <a:rPr lang="sk-SK" dirty="0"/>
            <a:t>Dobrý učiteľ</a:t>
          </a:r>
        </a:p>
      </dgm:t>
    </dgm:pt>
    <dgm:pt modelId="{31703E31-70A4-4D9B-816C-E615318A7702}" type="parTrans" cxnId="{5F4BFAC3-B58D-4E59-95DC-54A416A94049}">
      <dgm:prSet/>
      <dgm:spPr/>
      <dgm:t>
        <a:bodyPr/>
        <a:lstStyle/>
        <a:p>
          <a:endParaRPr lang="sk-SK"/>
        </a:p>
      </dgm:t>
    </dgm:pt>
    <dgm:pt modelId="{EB358DD3-9772-4D7C-9ECB-B8DC81128A47}" type="sibTrans" cxnId="{5F4BFAC3-B58D-4E59-95DC-54A416A94049}">
      <dgm:prSet/>
      <dgm:spPr/>
      <dgm:t>
        <a:bodyPr/>
        <a:lstStyle/>
        <a:p>
          <a:endParaRPr lang="sk-SK"/>
        </a:p>
      </dgm:t>
    </dgm:pt>
    <dgm:pt modelId="{826D9519-9BA7-4B82-AEE5-425D381D2F92}">
      <dgm:prSet phldrT="[Text]"/>
      <dgm:spPr/>
      <dgm:t>
        <a:bodyPr/>
        <a:lstStyle/>
        <a:p>
          <a:r>
            <a:rPr lang="sk-SK" dirty="0"/>
            <a:t>Učiteľ, ktorý ma ovplyvnil</a:t>
          </a:r>
        </a:p>
      </dgm:t>
    </dgm:pt>
    <dgm:pt modelId="{E8948766-331C-49E6-9E50-94E0110C7647}" type="parTrans" cxnId="{ADC47421-70E7-45DA-B777-2391DCD07C72}">
      <dgm:prSet/>
      <dgm:spPr/>
      <dgm:t>
        <a:bodyPr/>
        <a:lstStyle/>
        <a:p>
          <a:endParaRPr lang="sk-SK"/>
        </a:p>
      </dgm:t>
    </dgm:pt>
    <dgm:pt modelId="{5DDCEC45-3BB0-488C-89E2-5583BABC5D78}" type="sibTrans" cxnId="{ADC47421-70E7-45DA-B777-2391DCD07C72}">
      <dgm:prSet/>
      <dgm:spPr/>
      <dgm:t>
        <a:bodyPr/>
        <a:lstStyle/>
        <a:p>
          <a:endParaRPr lang="sk-SK"/>
        </a:p>
      </dgm:t>
    </dgm:pt>
    <dgm:pt modelId="{5BBC6B81-FA64-4A03-BFDE-D1F6B3C44F7B}" type="pres">
      <dgm:prSet presAssocID="{E9CC436F-B7B4-41E1-A229-04F268A3727C}" presName="Name0" presStyleCnt="0">
        <dgm:presLayoutVars>
          <dgm:dir/>
          <dgm:resizeHandles val="exact"/>
        </dgm:presLayoutVars>
      </dgm:prSet>
      <dgm:spPr/>
    </dgm:pt>
    <dgm:pt modelId="{5FE956C8-0BC4-4C16-8664-4AA4E87686AF}" type="pres">
      <dgm:prSet presAssocID="{5A7615F9-3C38-41F9-B7CF-8D316C618D7F}" presName="node" presStyleLbl="node1" presStyleIdx="0" presStyleCnt="3">
        <dgm:presLayoutVars>
          <dgm:bulletEnabled val="1"/>
        </dgm:presLayoutVars>
      </dgm:prSet>
      <dgm:spPr/>
    </dgm:pt>
    <dgm:pt modelId="{D9849D6A-2D31-41AB-BC27-3F4AFCD2128D}" type="pres">
      <dgm:prSet presAssocID="{93D81EC5-870A-4020-9F23-765467D73BEF}" presName="sibTrans" presStyleLbl="sibTrans2D1" presStyleIdx="0" presStyleCnt="2"/>
      <dgm:spPr/>
    </dgm:pt>
    <dgm:pt modelId="{2901CCA5-95DF-4F90-8AC5-DB8746379E22}" type="pres">
      <dgm:prSet presAssocID="{93D81EC5-870A-4020-9F23-765467D73BEF}" presName="connectorText" presStyleLbl="sibTrans2D1" presStyleIdx="0" presStyleCnt="2"/>
      <dgm:spPr/>
    </dgm:pt>
    <dgm:pt modelId="{D1390206-C936-45FE-9C4C-E6188D696707}" type="pres">
      <dgm:prSet presAssocID="{6DA21BB1-DC92-493B-B7F5-B41F239799CA}" presName="node" presStyleLbl="node1" presStyleIdx="1" presStyleCnt="3">
        <dgm:presLayoutVars>
          <dgm:bulletEnabled val="1"/>
        </dgm:presLayoutVars>
      </dgm:prSet>
      <dgm:spPr/>
    </dgm:pt>
    <dgm:pt modelId="{C3E6046B-0C44-4CA6-8E92-90E827675CCA}" type="pres">
      <dgm:prSet presAssocID="{EB358DD3-9772-4D7C-9ECB-B8DC81128A47}" presName="sibTrans" presStyleLbl="sibTrans2D1" presStyleIdx="1" presStyleCnt="2"/>
      <dgm:spPr/>
    </dgm:pt>
    <dgm:pt modelId="{719D4E1E-6A24-4A78-B429-0D260F889CB4}" type="pres">
      <dgm:prSet presAssocID="{EB358DD3-9772-4D7C-9ECB-B8DC81128A47}" presName="connectorText" presStyleLbl="sibTrans2D1" presStyleIdx="1" presStyleCnt="2"/>
      <dgm:spPr/>
    </dgm:pt>
    <dgm:pt modelId="{5ACAEEF8-F912-48FF-9EAC-6B253831EE9C}" type="pres">
      <dgm:prSet presAssocID="{826D9519-9BA7-4B82-AEE5-425D381D2F92}" presName="node" presStyleLbl="node1" presStyleIdx="2" presStyleCnt="3">
        <dgm:presLayoutVars>
          <dgm:bulletEnabled val="1"/>
        </dgm:presLayoutVars>
      </dgm:prSet>
      <dgm:spPr/>
    </dgm:pt>
  </dgm:ptLst>
  <dgm:cxnLst>
    <dgm:cxn modelId="{3EB6460D-1F93-4A7A-933B-F4748E49C7E2}" type="presOf" srcId="{5A7615F9-3C38-41F9-B7CF-8D316C618D7F}" destId="{5FE956C8-0BC4-4C16-8664-4AA4E87686AF}" srcOrd="0" destOrd="0" presId="urn:microsoft.com/office/officeart/2005/8/layout/process1"/>
    <dgm:cxn modelId="{363CB814-78EE-4C0A-8D84-3B8C07C9A55C}" type="presOf" srcId="{EB358DD3-9772-4D7C-9ECB-B8DC81128A47}" destId="{C3E6046B-0C44-4CA6-8E92-90E827675CCA}" srcOrd="0" destOrd="0" presId="urn:microsoft.com/office/officeart/2005/8/layout/process1"/>
    <dgm:cxn modelId="{ADC47421-70E7-45DA-B777-2391DCD07C72}" srcId="{E9CC436F-B7B4-41E1-A229-04F268A3727C}" destId="{826D9519-9BA7-4B82-AEE5-425D381D2F92}" srcOrd="2" destOrd="0" parTransId="{E8948766-331C-49E6-9E50-94E0110C7647}" sibTransId="{5DDCEC45-3BB0-488C-89E2-5583BABC5D78}"/>
    <dgm:cxn modelId="{DA129F25-95A1-49AE-8D27-9C850FF80DC4}" type="presOf" srcId="{826D9519-9BA7-4B82-AEE5-425D381D2F92}" destId="{5ACAEEF8-F912-48FF-9EAC-6B253831EE9C}" srcOrd="0" destOrd="0" presId="urn:microsoft.com/office/officeart/2005/8/layout/process1"/>
    <dgm:cxn modelId="{0D285744-78F4-4A77-BDB6-885C055C6314}" type="presOf" srcId="{93D81EC5-870A-4020-9F23-765467D73BEF}" destId="{D9849D6A-2D31-41AB-BC27-3F4AFCD2128D}" srcOrd="0" destOrd="0" presId="urn:microsoft.com/office/officeart/2005/8/layout/process1"/>
    <dgm:cxn modelId="{4198D255-1184-434D-A650-847BFA614007}" type="presOf" srcId="{6DA21BB1-DC92-493B-B7F5-B41F239799CA}" destId="{D1390206-C936-45FE-9C4C-E6188D696707}" srcOrd="0" destOrd="0" presId="urn:microsoft.com/office/officeart/2005/8/layout/process1"/>
    <dgm:cxn modelId="{55DA4E56-E7C7-4554-9F43-3EE3E820F782}" type="presOf" srcId="{93D81EC5-870A-4020-9F23-765467D73BEF}" destId="{2901CCA5-95DF-4F90-8AC5-DB8746379E22}" srcOrd="1" destOrd="0" presId="urn:microsoft.com/office/officeart/2005/8/layout/process1"/>
    <dgm:cxn modelId="{B3253F79-8364-4926-B56C-422AF60A1369}" srcId="{E9CC436F-B7B4-41E1-A229-04F268A3727C}" destId="{5A7615F9-3C38-41F9-B7CF-8D316C618D7F}" srcOrd="0" destOrd="0" parTransId="{4EB44434-8D3D-466B-9310-4886DD480119}" sibTransId="{93D81EC5-870A-4020-9F23-765467D73BEF}"/>
    <dgm:cxn modelId="{E3F3F67A-8691-4698-ADE1-C07891948874}" type="presOf" srcId="{E9CC436F-B7B4-41E1-A229-04F268A3727C}" destId="{5BBC6B81-FA64-4A03-BFDE-D1F6B3C44F7B}" srcOrd="0" destOrd="0" presId="urn:microsoft.com/office/officeart/2005/8/layout/process1"/>
    <dgm:cxn modelId="{EE4055A8-282C-4D30-990C-01A193BADE0C}" type="presOf" srcId="{EB358DD3-9772-4D7C-9ECB-B8DC81128A47}" destId="{719D4E1E-6A24-4A78-B429-0D260F889CB4}" srcOrd="1" destOrd="0" presId="urn:microsoft.com/office/officeart/2005/8/layout/process1"/>
    <dgm:cxn modelId="{5F4BFAC3-B58D-4E59-95DC-54A416A94049}" srcId="{E9CC436F-B7B4-41E1-A229-04F268A3727C}" destId="{6DA21BB1-DC92-493B-B7F5-B41F239799CA}" srcOrd="1" destOrd="0" parTransId="{31703E31-70A4-4D9B-816C-E615318A7702}" sibTransId="{EB358DD3-9772-4D7C-9ECB-B8DC81128A47}"/>
    <dgm:cxn modelId="{6275B6B2-1D19-4D8E-A0BB-5AF76BE9BF12}" type="presParOf" srcId="{5BBC6B81-FA64-4A03-BFDE-D1F6B3C44F7B}" destId="{5FE956C8-0BC4-4C16-8664-4AA4E87686AF}" srcOrd="0" destOrd="0" presId="urn:microsoft.com/office/officeart/2005/8/layout/process1"/>
    <dgm:cxn modelId="{D272E197-8978-4B5B-9CA3-89123DB14B46}" type="presParOf" srcId="{5BBC6B81-FA64-4A03-BFDE-D1F6B3C44F7B}" destId="{D9849D6A-2D31-41AB-BC27-3F4AFCD2128D}" srcOrd="1" destOrd="0" presId="urn:microsoft.com/office/officeart/2005/8/layout/process1"/>
    <dgm:cxn modelId="{408FB5B2-DB26-4827-B73C-E629913E1195}" type="presParOf" srcId="{D9849D6A-2D31-41AB-BC27-3F4AFCD2128D}" destId="{2901CCA5-95DF-4F90-8AC5-DB8746379E22}" srcOrd="0" destOrd="0" presId="urn:microsoft.com/office/officeart/2005/8/layout/process1"/>
    <dgm:cxn modelId="{DF119557-4D4B-4C08-94CC-8E06AAE46C6A}" type="presParOf" srcId="{5BBC6B81-FA64-4A03-BFDE-D1F6B3C44F7B}" destId="{D1390206-C936-45FE-9C4C-E6188D696707}" srcOrd="2" destOrd="0" presId="urn:microsoft.com/office/officeart/2005/8/layout/process1"/>
    <dgm:cxn modelId="{3B86EFD9-80CE-48B9-9C77-50FB121F75B1}" type="presParOf" srcId="{5BBC6B81-FA64-4A03-BFDE-D1F6B3C44F7B}" destId="{C3E6046B-0C44-4CA6-8E92-90E827675CCA}" srcOrd="3" destOrd="0" presId="urn:microsoft.com/office/officeart/2005/8/layout/process1"/>
    <dgm:cxn modelId="{EB6EBC91-6105-4DAA-BF1D-E8D0DE4FC0E7}" type="presParOf" srcId="{C3E6046B-0C44-4CA6-8E92-90E827675CCA}" destId="{719D4E1E-6A24-4A78-B429-0D260F889CB4}" srcOrd="0" destOrd="0" presId="urn:microsoft.com/office/officeart/2005/8/layout/process1"/>
    <dgm:cxn modelId="{F674F509-B3DD-4DE7-B5BD-C19EB2E1269C}" type="presParOf" srcId="{5BBC6B81-FA64-4A03-BFDE-D1F6B3C44F7B}" destId="{5ACAEEF8-F912-48FF-9EAC-6B253831EE9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A4453F-16CA-4507-A4F2-64EAF663FE1A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4B5CE1D9-2A03-4E77-A125-663976B983AE}">
      <dgm:prSet phldrT="[Text]"/>
      <dgm:spPr/>
      <dgm:t>
        <a:bodyPr/>
        <a:lstStyle/>
        <a:p>
          <a:r>
            <a:rPr lang="sk-SK" dirty="0"/>
            <a:t>Tlak</a:t>
          </a:r>
        </a:p>
      </dgm:t>
    </dgm:pt>
    <dgm:pt modelId="{CC85A907-2744-47E0-B5AD-1D0301BFD6D9}" type="parTrans" cxnId="{1559FA31-7CBF-408C-9D8B-514EBA4E242C}">
      <dgm:prSet/>
      <dgm:spPr/>
      <dgm:t>
        <a:bodyPr/>
        <a:lstStyle/>
        <a:p>
          <a:endParaRPr lang="sk-SK"/>
        </a:p>
      </dgm:t>
    </dgm:pt>
    <dgm:pt modelId="{B173C6BB-1890-4B68-B5E8-11C697B89C10}" type="sibTrans" cxnId="{1559FA31-7CBF-408C-9D8B-514EBA4E242C}">
      <dgm:prSet/>
      <dgm:spPr/>
      <dgm:t>
        <a:bodyPr/>
        <a:lstStyle/>
        <a:p>
          <a:endParaRPr lang="sk-SK"/>
        </a:p>
      </dgm:t>
    </dgm:pt>
    <dgm:pt modelId="{AD2CA0D5-8654-4238-8FA9-93F7249EA6AA}">
      <dgm:prSet phldrT="[Text]"/>
      <dgm:spPr/>
      <dgm:t>
        <a:bodyPr/>
        <a:lstStyle/>
        <a:p>
          <a:r>
            <a:rPr lang="sk-SK" dirty="0"/>
            <a:t>Frustrácia</a:t>
          </a:r>
        </a:p>
      </dgm:t>
    </dgm:pt>
    <dgm:pt modelId="{F60F682D-50B9-4E1F-BD0C-868AF5030311}" type="parTrans" cxnId="{A46A2565-104C-42CD-88F7-24717A0F5EAA}">
      <dgm:prSet/>
      <dgm:spPr/>
      <dgm:t>
        <a:bodyPr/>
        <a:lstStyle/>
        <a:p>
          <a:endParaRPr lang="sk-SK"/>
        </a:p>
      </dgm:t>
    </dgm:pt>
    <dgm:pt modelId="{6379C81D-EA15-4434-8D49-3121A57E9313}" type="sibTrans" cxnId="{A46A2565-104C-42CD-88F7-24717A0F5EAA}">
      <dgm:prSet/>
      <dgm:spPr/>
      <dgm:t>
        <a:bodyPr/>
        <a:lstStyle/>
        <a:p>
          <a:endParaRPr lang="sk-SK"/>
        </a:p>
      </dgm:t>
    </dgm:pt>
    <dgm:pt modelId="{C75067DE-C482-4E26-AB60-C95F01864B4E}">
      <dgm:prSet phldrT="[Text]"/>
      <dgm:spPr/>
      <dgm:t>
        <a:bodyPr/>
        <a:lstStyle/>
        <a:p>
          <a:r>
            <a:rPr lang="sk-SK" dirty="0"/>
            <a:t>Prestup na LEAF Academy</a:t>
          </a:r>
        </a:p>
      </dgm:t>
    </dgm:pt>
    <dgm:pt modelId="{9DF9AD59-F095-445A-92E5-23416386471F}" type="parTrans" cxnId="{453295F0-23DE-4F34-BF70-06BBF3CFBE03}">
      <dgm:prSet/>
      <dgm:spPr/>
      <dgm:t>
        <a:bodyPr/>
        <a:lstStyle/>
        <a:p>
          <a:endParaRPr lang="sk-SK"/>
        </a:p>
      </dgm:t>
    </dgm:pt>
    <dgm:pt modelId="{9BB7FF2F-396C-4C77-B341-3406A6965A9A}" type="sibTrans" cxnId="{453295F0-23DE-4F34-BF70-06BBF3CFBE03}">
      <dgm:prSet/>
      <dgm:spPr/>
      <dgm:t>
        <a:bodyPr/>
        <a:lstStyle/>
        <a:p>
          <a:endParaRPr lang="sk-SK"/>
        </a:p>
      </dgm:t>
    </dgm:pt>
    <dgm:pt modelId="{DCA04C3E-C921-4CA0-B185-0BEECBF49389}" type="pres">
      <dgm:prSet presAssocID="{71A4453F-16CA-4507-A4F2-64EAF663FE1A}" presName="arrowDiagram" presStyleCnt="0">
        <dgm:presLayoutVars>
          <dgm:chMax val="5"/>
          <dgm:dir/>
          <dgm:resizeHandles val="exact"/>
        </dgm:presLayoutVars>
      </dgm:prSet>
      <dgm:spPr/>
    </dgm:pt>
    <dgm:pt modelId="{55FB2461-C0E0-407D-86B5-B6E26BE6845D}" type="pres">
      <dgm:prSet presAssocID="{71A4453F-16CA-4507-A4F2-64EAF663FE1A}" presName="arrow" presStyleLbl="bgShp" presStyleIdx="0" presStyleCnt="1"/>
      <dgm:spPr/>
    </dgm:pt>
    <dgm:pt modelId="{5DB76A3F-4D65-453C-A626-AB3D0667B3FC}" type="pres">
      <dgm:prSet presAssocID="{71A4453F-16CA-4507-A4F2-64EAF663FE1A}" presName="arrowDiagram3" presStyleCnt="0"/>
      <dgm:spPr/>
    </dgm:pt>
    <dgm:pt modelId="{C0222B57-F174-4017-9C5D-4B5876B03390}" type="pres">
      <dgm:prSet presAssocID="{4B5CE1D9-2A03-4E77-A125-663976B983AE}" presName="bullet3a" presStyleLbl="node1" presStyleIdx="0" presStyleCnt="3"/>
      <dgm:spPr/>
    </dgm:pt>
    <dgm:pt modelId="{09447EFA-8F09-4FF1-9CBE-C2D0A828AFFF}" type="pres">
      <dgm:prSet presAssocID="{4B5CE1D9-2A03-4E77-A125-663976B983AE}" presName="textBox3a" presStyleLbl="revTx" presStyleIdx="0" presStyleCnt="3">
        <dgm:presLayoutVars>
          <dgm:bulletEnabled val="1"/>
        </dgm:presLayoutVars>
      </dgm:prSet>
      <dgm:spPr/>
    </dgm:pt>
    <dgm:pt modelId="{4D63A5C8-1443-439D-AD4C-741AB381AD21}" type="pres">
      <dgm:prSet presAssocID="{AD2CA0D5-8654-4238-8FA9-93F7249EA6AA}" presName="bullet3b" presStyleLbl="node1" presStyleIdx="1" presStyleCnt="3"/>
      <dgm:spPr/>
    </dgm:pt>
    <dgm:pt modelId="{3B051966-D9D1-43B4-9A50-87ECBFA16B97}" type="pres">
      <dgm:prSet presAssocID="{AD2CA0D5-8654-4238-8FA9-93F7249EA6AA}" presName="textBox3b" presStyleLbl="revTx" presStyleIdx="1" presStyleCnt="3">
        <dgm:presLayoutVars>
          <dgm:bulletEnabled val="1"/>
        </dgm:presLayoutVars>
      </dgm:prSet>
      <dgm:spPr/>
    </dgm:pt>
    <dgm:pt modelId="{F5AF44DF-DFAA-4CF4-AD07-1985E8261EB6}" type="pres">
      <dgm:prSet presAssocID="{C75067DE-C482-4E26-AB60-C95F01864B4E}" presName="bullet3c" presStyleLbl="node1" presStyleIdx="2" presStyleCnt="3"/>
      <dgm:spPr/>
    </dgm:pt>
    <dgm:pt modelId="{04C8F7FD-1B53-4245-B20A-615A7E138692}" type="pres">
      <dgm:prSet presAssocID="{C75067DE-C482-4E26-AB60-C95F01864B4E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1559FA31-7CBF-408C-9D8B-514EBA4E242C}" srcId="{71A4453F-16CA-4507-A4F2-64EAF663FE1A}" destId="{4B5CE1D9-2A03-4E77-A125-663976B983AE}" srcOrd="0" destOrd="0" parTransId="{CC85A907-2744-47E0-B5AD-1D0301BFD6D9}" sibTransId="{B173C6BB-1890-4B68-B5E8-11C697B89C10}"/>
    <dgm:cxn modelId="{A46A2565-104C-42CD-88F7-24717A0F5EAA}" srcId="{71A4453F-16CA-4507-A4F2-64EAF663FE1A}" destId="{AD2CA0D5-8654-4238-8FA9-93F7249EA6AA}" srcOrd="1" destOrd="0" parTransId="{F60F682D-50B9-4E1F-BD0C-868AF5030311}" sibTransId="{6379C81D-EA15-4434-8D49-3121A57E9313}"/>
    <dgm:cxn modelId="{7DECA059-F25F-40AE-BDC3-86AA0722572F}" type="presOf" srcId="{4B5CE1D9-2A03-4E77-A125-663976B983AE}" destId="{09447EFA-8F09-4FF1-9CBE-C2D0A828AFFF}" srcOrd="0" destOrd="0" presId="urn:microsoft.com/office/officeart/2005/8/layout/arrow2"/>
    <dgm:cxn modelId="{5D281F97-24DE-4F1C-B0BA-AEA98CB98AF7}" type="presOf" srcId="{71A4453F-16CA-4507-A4F2-64EAF663FE1A}" destId="{DCA04C3E-C921-4CA0-B185-0BEECBF49389}" srcOrd="0" destOrd="0" presId="urn:microsoft.com/office/officeart/2005/8/layout/arrow2"/>
    <dgm:cxn modelId="{2E9C5798-AF54-4FFC-ABDA-293A19426940}" type="presOf" srcId="{C75067DE-C482-4E26-AB60-C95F01864B4E}" destId="{04C8F7FD-1B53-4245-B20A-615A7E138692}" srcOrd="0" destOrd="0" presId="urn:microsoft.com/office/officeart/2005/8/layout/arrow2"/>
    <dgm:cxn modelId="{180E5C9B-1355-4B6B-85B4-6017FD9A8A29}" type="presOf" srcId="{AD2CA0D5-8654-4238-8FA9-93F7249EA6AA}" destId="{3B051966-D9D1-43B4-9A50-87ECBFA16B97}" srcOrd="0" destOrd="0" presId="urn:microsoft.com/office/officeart/2005/8/layout/arrow2"/>
    <dgm:cxn modelId="{453295F0-23DE-4F34-BF70-06BBF3CFBE03}" srcId="{71A4453F-16CA-4507-A4F2-64EAF663FE1A}" destId="{C75067DE-C482-4E26-AB60-C95F01864B4E}" srcOrd="2" destOrd="0" parTransId="{9DF9AD59-F095-445A-92E5-23416386471F}" sibTransId="{9BB7FF2F-396C-4C77-B341-3406A6965A9A}"/>
    <dgm:cxn modelId="{6148DC4B-D079-40B4-8CD1-ED5BB68A9C79}" type="presParOf" srcId="{DCA04C3E-C921-4CA0-B185-0BEECBF49389}" destId="{55FB2461-C0E0-407D-86B5-B6E26BE6845D}" srcOrd="0" destOrd="0" presId="urn:microsoft.com/office/officeart/2005/8/layout/arrow2"/>
    <dgm:cxn modelId="{359446AD-B05C-4136-8986-5A71195D662B}" type="presParOf" srcId="{DCA04C3E-C921-4CA0-B185-0BEECBF49389}" destId="{5DB76A3F-4D65-453C-A626-AB3D0667B3FC}" srcOrd="1" destOrd="0" presId="urn:microsoft.com/office/officeart/2005/8/layout/arrow2"/>
    <dgm:cxn modelId="{8E527812-95D2-48B5-AF2C-EF77883EB3EF}" type="presParOf" srcId="{5DB76A3F-4D65-453C-A626-AB3D0667B3FC}" destId="{C0222B57-F174-4017-9C5D-4B5876B03390}" srcOrd="0" destOrd="0" presId="urn:microsoft.com/office/officeart/2005/8/layout/arrow2"/>
    <dgm:cxn modelId="{4A0BBB48-C989-4543-990C-9D4F7EA61F9F}" type="presParOf" srcId="{5DB76A3F-4D65-453C-A626-AB3D0667B3FC}" destId="{09447EFA-8F09-4FF1-9CBE-C2D0A828AFFF}" srcOrd="1" destOrd="0" presId="urn:microsoft.com/office/officeart/2005/8/layout/arrow2"/>
    <dgm:cxn modelId="{5F66F81F-0EA0-4F95-8D27-27DF437C422E}" type="presParOf" srcId="{5DB76A3F-4D65-453C-A626-AB3D0667B3FC}" destId="{4D63A5C8-1443-439D-AD4C-741AB381AD21}" srcOrd="2" destOrd="0" presId="urn:microsoft.com/office/officeart/2005/8/layout/arrow2"/>
    <dgm:cxn modelId="{84E82CF7-D00C-41AA-8466-7B706DC45B34}" type="presParOf" srcId="{5DB76A3F-4D65-453C-A626-AB3D0667B3FC}" destId="{3B051966-D9D1-43B4-9A50-87ECBFA16B97}" srcOrd="3" destOrd="0" presId="urn:microsoft.com/office/officeart/2005/8/layout/arrow2"/>
    <dgm:cxn modelId="{091FD366-D785-4E13-9347-F71C544575EC}" type="presParOf" srcId="{5DB76A3F-4D65-453C-A626-AB3D0667B3FC}" destId="{F5AF44DF-DFAA-4CF4-AD07-1985E8261EB6}" srcOrd="4" destOrd="0" presId="urn:microsoft.com/office/officeart/2005/8/layout/arrow2"/>
    <dgm:cxn modelId="{A1B9831A-EC86-4E99-B56E-4092754A98AD}" type="presParOf" srcId="{5DB76A3F-4D65-453C-A626-AB3D0667B3FC}" destId="{04C8F7FD-1B53-4245-B20A-615A7E13869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956C8-0BC4-4C16-8664-4AA4E87686AF}">
      <dsp:nvSpPr>
        <dsp:cNvPr id="0" name=""/>
        <dsp:cNvSpPr/>
      </dsp:nvSpPr>
      <dsp:spPr>
        <a:xfrm>
          <a:off x="9242" y="888161"/>
          <a:ext cx="2762398" cy="16574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 dirty="0"/>
            <a:t>Zlý učiteľ</a:t>
          </a:r>
        </a:p>
      </dsp:txBody>
      <dsp:txXfrm>
        <a:off x="57787" y="936706"/>
        <a:ext cx="2665308" cy="1560349"/>
      </dsp:txXfrm>
    </dsp:sp>
    <dsp:sp modelId="{D9849D6A-2D31-41AB-BC27-3F4AFCD2128D}">
      <dsp:nvSpPr>
        <dsp:cNvPr id="0" name=""/>
        <dsp:cNvSpPr/>
      </dsp:nvSpPr>
      <dsp:spPr>
        <a:xfrm>
          <a:off x="3047880" y="137434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900" kern="1200"/>
        </a:p>
      </dsp:txBody>
      <dsp:txXfrm>
        <a:off x="3047880" y="1511359"/>
        <a:ext cx="409940" cy="411044"/>
      </dsp:txXfrm>
    </dsp:sp>
    <dsp:sp modelId="{D1390206-C936-45FE-9C4C-E6188D696707}">
      <dsp:nvSpPr>
        <dsp:cNvPr id="0" name=""/>
        <dsp:cNvSpPr/>
      </dsp:nvSpPr>
      <dsp:spPr>
        <a:xfrm>
          <a:off x="3876600" y="888161"/>
          <a:ext cx="2762398" cy="16574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 dirty="0"/>
            <a:t>Dobrý učiteľ</a:t>
          </a:r>
        </a:p>
      </dsp:txBody>
      <dsp:txXfrm>
        <a:off x="3925145" y="936706"/>
        <a:ext cx="2665308" cy="1560349"/>
      </dsp:txXfrm>
    </dsp:sp>
    <dsp:sp modelId="{C3E6046B-0C44-4CA6-8E92-90E827675CCA}">
      <dsp:nvSpPr>
        <dsp:cNvPr id="0" name=""/>
        <dsp:cNvSpPr/>
      </dsp:nvSpPr>
      <dsp:spPr>
        <a:xfrm>
          <a:off x="6915239" y="137434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900" kern="1200"/>
        </a:p>
      </dsp:txBody>
      <dsp:txXfrm>
        <a:off x="6915239" y="1511359"/>
        <a:ext cx="409940" cy="411044"/>
      </dsp:txXfrm>
    </dsp:sp>
    <dsp:sp modelId="{5ACAEEF8-F912-48FF-9EAC-6B253831EE9C}">
      <dsp:nvSpPr>
        <dsp:cNvPr id="0" name=""/>
        <dsp:cNvSpPr/>
      </dsp:nvSpPr>
      <dsp:spPr>
        <a:xfrm>
          <a:off x="7743958" y="888161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 dirty="0"/>
            <a:t>Učiteľ, ktorý ma ovplyvnil</a:t>
          </a:r>
        </a:p>
      </dsp:txBody>
      <dsp:txXfrm>
        <a:off x="7792503" y="936706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B2461-C0E0-407D-86B5-B6E26BE6845D}">
      <dsp:nvSpPr>
        <dsp:cNvPr id="0" name=""/>
        <dsp:cNvSpPr/>
      </dsp:nvSpPr>
      <dsp:spPr>
        <a:xfrm>
          <a:off x="1482246" y="0"/>
          <a:ext cx="8103360" cy="50646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22B57-F174-4017-9C5D-4B5876B03390}">
      <dsp:nvSpPr>
        <dsp:cNvPr id="0" name=""/>
        <dsp:cNvSpPr/>
      </dsp:nvSpPr>
      <dsp:spPr>
        <a:xfrm>
          <a:off x="2511373" y="3495586"/>
          <a:ext cx="210687" cy="2106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47EFA-8F09-4FF1-9CBE-C2D0A828AFFF}">
      <dsp:nvSpPr>
        <dsp:cNvPr id="0" name=""/>
        <dsp:cNvSpPr/>
      </dsp:nvSpPr>
      <dsp:spPr>
        <a:xfrm>
          <a:off x="2616716" y="3600930"/>
          <a:ext cx="1888082" cy="1463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639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 dirty="0"/>
            <a:t>Tlak</a:t>
          </a:r>
        </a:p>
      </dsp:txBody>
      <dsp:txXfrm>
        <a:off x="2616716" y="3600930"/>
        <a:ext cx="1888082" cy="1463669"/>
      </dsp:txXfrm>
    </dsp:sp>
    <dsp:sp modelId="{4D63A5C8-1443-439D-AD4C-741AB381AD21}">
      <dsp:nvSpPr>
        <dsp:cNvPr id="0" name=""/>
        <dsp:cNvSpPr/>
      </dsp:nvSpPr>
      <dsp:spPr>
        <a:xfrm>
          <a:off x="4371094" y="2119028"/>
          <a:ext cx="380857" cy="380857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51966-D9D1-43B4-9A50-87ECBFA16B97}">
      <dsp:nvSpPr>
        <dsp:cNvPr id="0" name=""/>
        <dsp:cNvSpPr/>
      </dsp:nvSpPr>
      <dsp:spPr>
        <a:xfrm>
          <a:off x="4561523" y="2309457"/>
          <a:ext cx="1944806" cy="2755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809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 dirty="0"/>
            <a:t>Frustrácia</a:t>
          </a:r>
        </a:p>
      </dsp:txBody>
      <dsp:txXfrm>
        <a:off x="4561523" y="2309457"/>
        <a:ext cx="1944806" cy="2755142"/>
      </dsp:txXfrm>
    </dsp:sp>
    <dsp:sp modelId="{F5AF44DF-DFAA-4CF4-AD07-1985E8261EB6}">
      <dsp:nvSpPr>
        <dsp:cNvPr id="0" name=""/>
        <dsp:cNvSpPr/>
      </dsp:nvSpPr>
      <dsp:spPr>
        <a:xfrm>
          <a:off x="6607621" y="1281343"/>
          <a:ext cx="526718" cy="526718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8F7FD-1B53-4245-B20A-615A7E138692}">
      <dsp:nvSpPr>
        <dsp:cNvPr id="0" name=""/>
        <dsp:cNvSpPr/>
      </dsp:nvSpPr>
      <dsp:spPr>
        <a:xfrm>
          <a:off x="6870980" y="1544702"/>
          <a:ext cx="1944806" cy="35198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097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 dirty="0"/>
            <a:t>Prestup na LEAF Academy</a:t>
          </a:r>
        </a:p>
      </dsp:txBody>
      <dsp:txXfrm>
        <a:off x="6870980" y="1544702"/>
        <a:ext cx="1944806" cy="3519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ED72A-645D-484B-83E0-131690D84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0B5773-1D0C-49E7-A0A2-F99CE13FE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DA40B3-8D77-453A-ADFC-5B92E0B7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8BC3F9-0A3E-4EC1-B85A-BA59156F8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A6CEF50-505E-4A93-A39A-2E3DA517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65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75329-2035-4444-B16E-9DFF5425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AFCDDD5-830E-47E0-BC12-916743D45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F619C03-A7BF-4585-8923-C2248629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5A8017A-DE1C-4901-8568-A00D83F2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5CA3A0-EBB3-4EC1-8564-D44223E9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62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65229F5-1FC3-4462-AC39-0714AE0BA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B68E4DFC-CCC6-4C1B-8516-97E99F192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7935F97-160B-4341-A48C-2F24153B9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172E42C-B711-4A3B-848A-4C518B24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65E563-44E4-4084-BF96-5194CF17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412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F56C2-2D56-4D16-A34E-5F33217DD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CCC646-6DB2-40A3-9460-CCFBB3A9D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DDD3949-08FF-4C5D-9F3F-4C2C6565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463ACE8-CE1E-44CE-821B-4797760E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B5D5ED-7CED-48B7-BF57-6F0B2003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643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3AC02-1EE7-4D0F-A84A-93DB8CFD5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B50A811C-4F30-4485-9707-F296BA5B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210732D-2884-4001-8D62-2118559E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0667CF7-12DF-4174-B118-14616081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F499035-43C2-461E-9BE2-E269CA56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127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A8B15-3EA1-4524-B719-8D088A10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14719E-7E4A-4476-BA0E-9ECBF1A86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B4DD641-2564-4414-976D-25DB9339C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A0BF1F5-42E4-4B15-9067-EDA72076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74ED81A-0EBA-4A60-86BF-A9AE455F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B89EF2E-2741-4094-974D-7029628E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41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45FA3-CCCD-4344-A20C-6C49E04D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E5B97EAA-7267-40C2-AB67-B1D09208B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6CE1AA2-D89A-4D26-9764-354C5161E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A844B347-31B6-4512-A5E6-77F319BFE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58C6531-F06B-4728-A5EE-FB50DA85A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3B880B0-4A66-4E3D-A899-46EBD06F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2D71D2E7-F607-43E5-ABA1-7DF64A02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993FF6E-E67F-4DE1-9BA7-4DA8FAF1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630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9391A-2113-4952-A1CA-830694FF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D5FE1F78-6AAF-4AD4-81AA-281B0F3B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6F6A0F2-43EC-4140-9567-8AE641E1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5C7B698-D491-43D3-93E8-780357D1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12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1BBBD59-59A3-4605-BDEC-07F66932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811708A-C8A6-4AC6-AA62-7BDA54A6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05F564-7A52-401B-A93D-74E11A41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66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7BA64-63FF-4BF0-BF38-BCBF7C100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17F7CD-042B-42F9-BC3F-53CD5E7AD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D3F7BDF0-97C7-4674-B3A4-5E1B454F2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62EDE8D-C199-4C98-B90F-675C5A97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AEFE465-09E4-4F11-A942-9F1C84F5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D312673-5CDA-46AB-BB9C-F7A0B80A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047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B5AA48-0915-4EA9-8203-26593324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A26469C-6AC5-4E8D-91A2-738760C08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380056D-01B7-4154-AF6E-1A79D3545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44258F1-1C14-463B-B110-CF9CFAA3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453674E-C02D-402C-89DD-0C3DF702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41D6E82-0B10-4C77-8282-BE51F6ED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15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087F7C0-9E5F-489A-B8A1-4E4A960C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B6D6EE4-DBC7-4319-B9BE-AC5A5197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D66E43C-AF09-4D0C-91A1-188AC50ED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FB6C-8934-4B7E-A414-33487CBF4636}" type="datetimeFigureOut">
              <a:rPr lang="sk-SK" smtClean="0"/>
              <a:t>23.05.2018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932F18-0A60-4060-8576-24D1B9E44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1587D3-7FF5-41AC-A98D-9C6B9CA41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4D825-47EC-4F7C-905A-5E29DC889A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11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ye_symbol_lateral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0110D-F340-463A-B826-AF10A814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00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k-SK" dirty="0">
                <a:latin typeface="Monotype Corsiva" panose="03010101010201010101" pitchFamily="66" charset="0"/>
              </a:rPr>
              <a:t>Aký by mal byť </a:t>
            </a:r>
            <a:br>
              <a:rPr lang="sk-SK" dirty="0">
                <a:latin typeface="Monotype Corsiva" panose="03010101010201010101" pitchFamily="66" charset="0"/>
              </a:rPr>
            </a:br>
            <a:r>
              <a:rPr lang="sk-SK" sz="115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dobrý učiteľ</a:t>
            </a:r>
            <a:endParaRPr lang="sk-SK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1666B-66F6-475E-BD48-72ECD3C87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560"/>
            <a:ext cx="9144000" cy="1655762"/>
          </a:xfrm>
        </p:spPr>
        <p:txBody>
          <a:bodyPr/>
          <a:lstStyle/>
          <a:p>
            <a:r>
              <a:rPr lang="sk-SK" b="1" dirty="0">
                <a:latin typeface="Monotype Corsiva" panose="03010101010201010101" pitchFamily="66" charset="0"/>
              </a:rPr>
              <a:t>Valentína Sedileková</a:t>
            </a:r>
          </a:p>
          <a:p>
            <a:r>
              <a:rPr lang="sk-SK" b="1" dirty="0">
                <a:latin typeface="Monotype Corsiva" panose="03010101010201010101" pitchFamily="66" charset="0"/>
              </a:rPr>
              <a:t>Konferencia Cesty k dobrej škole 2018</a:t>
            </a:r>
          </a:p>
        </p:txBody>
      </p:sp>
    </p:spTree>
    <p:extLst>
      <p:ext uri="{BB962C8B-B14F-4D97-AF65-F5344CB8AC3E}">
        <p14:creationId xmlns:p14="http://schemas.microsoft.com/office/powerpoint/2010/main" val="132242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34CA0-2C37-4E86-9C8E-3518AF63A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975"/>
            <a:ext cx="10515600" cy="1325563"/>
          </a:xfrm>
        </p:spPr>
        <p:txBody>
          <a:bodyPr/>
          <a:lstStyle/>
          <a:p>
            <a:r>
              <a:rPr lang="sk-SK" b="1" dirty="0">
                <a:latin typeface="Monotype Corsiva" panose="03010101010201010101" pitchFamily="66" charset="0"/>
              </a:rPr>
              <a:t>Mám v živote učiteľa, ktorý ma hlboko ovplyvnil...?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14FD4ECB-57F1-4537-BB3B-C84E9E461D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176129"/>
              </p:ext>
            </p:extLst>
          </p:nvPr>
        </p:nvGraphicFramePr>
        <p:xfrm>
          <a:off x="838200" y="2171511"/>
          <a:ext cx="10515600" cy="343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93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18B0E-09EC-44A1-BF5F-CC71EEFBB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8847" y="-51848"/>
            <a:ext cx="6274042" cy="1325563"/>
          </a:xfrm>
        </p:spPr>
        <p:txBody>
          <a:bodyPr/>
          <a:lstStyle/>
          <a:p>
            <a:r>
              <a:rPr lang="sk-SK" b="1" dirty="0">
                <a:latin typeface="Monotype Corsiva" panose="03010101010201010101" pitchFamily="66" charset="0"/>
              </a:rPr>
              <a:t>Dobrá žiačka – prečo?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B852135-0F88-4885-AE93-F88215A5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8847" y="980388"/>
            <a:ext cx="6823377" cy="5618375"/>
          </a:xfrm>
        </p:spPr>
        <p:txBody>
          <a:bodyPr>
            <a:normAutofit fontScale="92500" lnSpcReduction="20000"/>
          </a:bodyPr>
          <a:lstStyle/>
          <a:p>
            <a:r>
              <a:rPr lang="sk-SK" b="1" dirty="0">
                <a:latin typeface="Gabriola" panose="04040605051002020D02" pitchFamily="82" charset="0"/>
              </a:rPr>
              <a:t>Učitelia ma považovali za dobrú žiačku</a:t>
            </a:r>
          </a:p>
          <a:p>
            <a:r>
              <a:rPr lang="sk-SK" b="1" dirty="0">
                <a:latin typeface="Gabriola" panose="04040605051002020D02" pitchFamily="82" charset="0"/>
              </a:rPr>
              <a:t>Veľa som sa učila</a:t>
            </a:r>
          </a:p>
          <a:p>
            <a:r>
              <a:rPr lang="sk-SK" b="1" dirty="0">
                <a:latin typeface="Gabriola" panose="04040605051002020D02" pitchFamily="82" charset="0"/>
              </a:rPr>
              <a:t>Nevzdávala sa a bojovala s matematikou a vedami</a:t>
            </a:r>
          </a:p>
          <a:p>
            <a:r>
              <a:rPr lang="sk-SK" b="1" dirty="0">
                <a:latin typeface="Gabriola" panose="04040605051002020D02" pitchFamily="82" charset="0"/>
              </a:rPr>
              <a:t>Bola ticho</a:t>
            </a:r>
          </a:p>
          <a:p>
            <a:r>
              <a:rPr lang="sk-SK" b="1" dirty="0">
                <a:latin typeface="Gabriola" panose="04040605051002020D02" pitchFamily="82" charset="0"/>
              </a:rPr>
              <a:t>Chodila na súťaže</a:t>
            </a:r>
          </a:p>
          <a:p>
            <a:r>
              <a:rPr lang="sk-SK" b="1" dirty="0">
                <a:latin typeface="Gabriola" panose="04040605051002020D02" pitchFamily="82" charset="0"/>
              </a:rPr>
              <a:t>Správala sa slušne až úslužne</a:t>
            </a:r>
          </a:p>
          <a:p>
            <a:r>
              <a:rPr lang="sk-SK" b="1" dirty="0">
                <a:latin typeface="Gabriola" panose="04040605051002020D02" pitchFamily="82" charset="0"/>
              </a:rPr>
              <a:t>Vždy so sklonenou hlavou</a:t>
            </a:r>
          </a:p>
          <a:p>
            <a:r>
              <a:rPr lang="sk-SK" b="1" dirty="0">
                <a:latin typeface="Gabriola" panose="04040605051002020D02" pitchFamily="82" charset="0"/>
              </a:rPr>
              <a:t>Poslúchala </a:t>
            </a:r>
          </a:p>
          <a:p>
            <a:r>
              <a:rPr lang="sk-SK" b="1" dirty="0">
                <a:latin typeface="Gabriola" panose="04040605051002020D02" pitchFamily="82" charset="0"/>
              </a:rPr>
              <a:t>Kritiku prijímala s pokorou a bez protiargumentov </a:t>
            </a:r>
          </a:p>
          <a:p>
            <a:r>
              <a:rPr lang="sk-SK" b="1" dirty="0">
                <a:latin typeface="Gabriola" panose="04040605051002020D02" pitchFamily="82" charset="0"/>
              </a:rPr>
              <a:t>Nediskutovala som</a:t>
            </a:r>
          </a:p>
          <a:p>
            <a:r>
              <a:rPr lang="sk-SK" b="1" dirty="0">
                <a:latin typeface="Gabriola" panose="04040605051002020D02" pitchFamily="82" charset="0"/>
              </a:rPr>
              <a:t>Hanbila sa ozvať sa</a:t>
            </a:r>
          </a:p>
          <a:p>
            <a:r>
              <a:rPr lang="sk-SK" b="1" dirty="0">
                <a:latin typeface="Gabriola" panose="04040605051002020D02" pitchFamily="82" charset="0"/>
              </a:rPr>
              <a:t>Udržiavala si autoritatívny odstup (strach pred mocou učiteľa)</a:t>
            </a:r>
          </a:p>
          <a:p>
            <a:r>
              <a:rPr lang="sk-SK" b="1" dirty="0">
                <a:latin typeface="Gabriola" panose="04040605051002020D02" pitchFamily="82" charset="0"/>
              </a:rPr>
              <a:t>Slepo dôverovala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F0475F5-87C8-4281-A9AF-67AA137B0D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44" b="9930"/>
          <a:stretch/>
        </p:blipFill>
        <p:spPr>
          <a:xfrm>
            <a:off x="0" y="3912"/>
            <a:ext cx="4119513" cy="685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6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E0E53-99C2-43EF-824E-A39F2EE9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989" y="697583"/>
            <a:ext cx="10515600" cy="1325563"/>
          </a:xfrm>
        </p:spPr>
        <p:txBody>
          <a:bodyPr/>
          <a:lstStyle/>
          <a:p>
            <a:r>
              <a:rPr lang="sk-SK" b="1" dirty="0">
                <a:latin typeface="Monotype Corsiva" panose="03010101010201010101" pitchFamily="66" charset="0"/>
              </a:rPr>
              <a:t>Pozorovateľka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55F28929-48A2-4A30-8255-7887F83C75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1411" y="995849"/>
            <a:ext cx="3280055" cy="5248088"/>
          </a:xfr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5AA913F0-F205-4E32-A436-2FD07E47DA91}"/>
              </a:ext>
            </a:extLst>
          </p:cNvPr>
          <p:cNvSpPr txBox="1"/>
          <p:nvPr/>
        </p:nvSpPr>
        <p:spPr>
          <a:xfrm>
            <a:off x="4594783" y="382012"/>
            <a:ext cx="736233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Všímala som si veci, ktoré nemohli zostať bez povšimnutia a ukladala si ich v sebe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Zistila som niekoľko vecí: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Spôsob výučby je pozostatok socialistického režimu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Diskutovať je zakázané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Otázky sú brané ako prerušovanie výkladu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Pre učiteľa je dôležité zachovať si autoritu aj za použitia moci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Dejepisári si musia dávať pozor, aby zostali objektívni (a nie vždy sa to podarí)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Problémom školy je veľakrát práve vedenie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Argumentácia sa berie ako prejav drzosti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Mnohí učitelia radi kritizujú, ale málokedy pochvália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Hľadanie si vlastnej cesty pri riešení úloh nie je žiaduce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Učiteľ nenesie zodpovednosť za vedomosti v triede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sz="2600" b="1" dirty="0">
                <a:latin typeface="Gabriola" panose="04040605051002020D02" pitchFamily="82" charset="0"/>
              </a:rPr>
              <a:t>Byť iný je zlé</a:t>
            </a:r>
          </a:p>
        </p:txBody>
      </p:sp>
    </p:spTree>
    <p:extLst>
      <p:ext uri="{BB962C8B-B14F-4D97-AF65-F5344CB8AC3E}">
        <p14:creationId xmlns:p14="http://schemas.microsoft.com/office/powerpoint/2010/main" val="272489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93467-5A58-493F-B032-889BAB10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7"/>
            <a:ext cx="10515600" cy="1325563"/>
          </a:xfrm>
        </p:spPr>
        <p:txBody>
          <a:bodyPr/>
          <a:lstStyle/>
          <a:p>
            <a:r>
              <a:rPr lang="sk-SK" b="1" dirty="0">
                <a:latin typeface="Monotype Corsiva" panose="03010101010201010101" pitchFamily="66" charset="0"/>
              </a:rPr>
              <a:t>Niekoľko zapamätaných perličiek...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1E593E-F8C0-4E15-87A0-32941885D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77" y="1449853"/>
            <a:ext cx="7840743" cy="497828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sk-SK" b="1" dirty="0">
                <a:latin typeface="Gabriola" panose="04040605051002020D02" pitchFamily="82" charset="0"/>
              </a:rPr>
              <a:t>„Musela som doslova vybojovať, aby si si mohla ísť po ocenenie, </a:t>
            </a:r>
            <a:r>
              <a:rPr lang="sk-SK" b="1" dirty="0" err="1">
                <a:latin typeface="Gabriola" panose="04040605051002020D02" pitchFamily="82" charset="0"/>
              </a:rPr>
              <a:t>Vavi</a:t>
            </a:r>
            <a:r>
              <a:rPr lang="sk-SK" b="1" dirty="0">
                <a:latin typeface="Gabriola" panose="04040605051002020D02" pitchFamily="82" charset="0"/>
              </a:rPr>
              <a:t>...“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638C76B5-904D-4D45-B513-B09383FBA47A}"/>
              </a:ext>
            </a:extLst>
          </p:cNvPr>
          <p:cNvSpPr txBox="1">
            <a:spLocks/>
          </p:cNvSpPr>
          <p:nvPr/>
        </p:nvSpPr>
        <p:spPr>
          <a:xfrm>
            <a:off x="3362227" y="2161568"/>
            <a:ext cx="8615314" cy="607147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„Monitor už beží a Valentína nemo hľadí a nemá vyplnenú žiadnu otázku...“</a:t>
            </a:r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79E47031-3F05-480A-A1AC-A41B3391DB4A}"/>
              </a:ext>
            </a:extLst>
          </p:cNvPr>
          <p:cNvSpPr txBox="1">
            <a:spLocks/>
          </p:cNvSpPr>
          <p:nvPr/>
        </p:nvSpPr>
        <p:spPr>
          <a:xfrm>
            <a:off x="360577" y="2944495"/>
            <a:ext cx="5078689" cy="56809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„Nuž, chýba ti logické myslenie, Valentína...“</a:t>
            </a:r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4D5812EA-C41B-4849-A501-09BDAB7CFD30}"/>
              </a:ext>
            </a:extLst>
          </p:cNvPr>
          <p:cNvSpPr txBox="1">
            <a:spLocks/>
          </p:cNvSpPr>
          <p:nvPr/>
        </p:nvSpPr>
        <p:spPr>
          <a:xfrm>
            <a:off x="1563278" y="3624818"/>
            <a:ext cx="10515600" cy="79502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„Nemáš sa čo chváliť výsledkom monitora, z matematiky si zlyhala, mala si len 75% - proste sklamanie...“</a:t>
            </a: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842791B9-2D28-4065-8A13-57827E8AAF66}"/>
              </a:ext>
            </a:extLst>
          </p:cNvPr>
          <p:cNvSpPr txBox="1">
            <a:spLocks/>
          </p:cNvSpPr>
          <p:nvPr/>
        </p:nvSpPr>
        <p:spPr>
          <a:xfrm>
            <a:off x="5734638" y="4945543"/>
            <a:ext cx="6096785" cy="50973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„Ak ste písomku napísali zle, je to iba vaša chyba...“</a:t>
            </a:r>
          </a:p>
        </p:txBody>
      </p:sp>
      <p:sp>
        <p:nvSpPr>
          <p:cNvPr id="8" name="Zástupný objekt pre obsah 2">
            <a:extLst>
              <a:ext uri="{FF2B5EF4-FFF2-40B4-BE49-F238E27FC236}">
                <a16:creationId xmlns:a16="http://schemas.microsoft.com/office/drawing/2014/main" id="{A47B32D4-B6F0-4669-8DE0-B83F5BC8E127}"/>
              </a:ext>
            </a:extLst>
          </p:cNvPr>
          <p:cNvSpPr txBox="1">
            <a:spLocks/>
          </p:cNvSpPr>
          <p:nvPr/>
        </p:nvSpPr>
        <p:spPr>
          <a:xfrm>
            <a:off x="859804" y="5469176"/>
            <a:ext cx="4874834" cy="568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„Prestaňte sa pýtať otázky, vyrušuje ma to.“</a:t>
            </a:r>
          </a:p>
        </p:txBody>
      </p:sp>
      <p:sp>
        <p:nvSpPr>
          <p:cNvPr id="9" name="Zástupný objekt pre obsah 2">
            <a:extLst>
              <a:ext uri="{FF2B5EF4-FFF2-40B4-BE49-F238E27FC236}">
                <a16:creationId xmlns:a16="http://schemas.microsoft.com/office/drawing/2014/main" id="{32554A3F-1339-476E-8982-0945CAF0C0EF}"/>
              </a:ext>
            </a:extLst>
          </p:cNvPr>
          <p:cNvSpPr txBox="1">
            <a:spLocks/>
          </p:cNvSpPr>
          <p:nvPr/>
        </p:nvSpPr>
        <p:spPr>
          <a:xfrm>
            <a:off x="1039699" y="6192880"/>
            <a:ext cx="2410512" cy="509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„Láskavo už čušte.“</a:t>
            </a:r>
          </a:p>
        </p:txBody>
      </p:sp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8F350870-3B47-410D-B4B7-2A90A0912AB0}"/>
              </a:ext>
            </a:extLst>
          </p:cNvPr>
          <p:cNvSpPr txBox="1">
            <a:spLocks/>
          </p:cNvSpPr>
          <p:nvPr/>
        </p:nvSpPr>
        <p:spPr>
          <a:xfrm>
            <a:off x="5152536" y="6121557"/>
            <a:ext cx="7039464" cy="5097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„Ty nemáš byť čo vyprofilovaná, máš byť rovnaká ako ostatní.“</a:t>
            </a:r>
          </a:p>
        </p:txBody>
      </p:sp>
      <p:sp>
        <p:nvSpPr>
          <p:cNvPr id="11" name="Zástupný objekt pre obsah 2">
            <a:extLst>
              <a:ext uri="{FF2B5EF4-FFF2-40B4-BE49-F238E27FC236}">
                <a16:creationId xmlns:a16="http://schemas.microsoft.com/office/drawing/2014/main" id="{FB516128-4278-4370-AB28-8EAB75A2455B}"/>
              </a:ext>
            </a:extLst>
          </p:cNvPr>
          <p:cNvSpPr txBox="1">
            <a:spLocks/>
          </p:cNvSpPr>
          <p:nvPr/>
        </p:nvSpPr>
        <p:spPr>
          <a:xfrm>
            <a:off x="360577" y="4602566"/>
            <a:ext cx="4682761" cy="56809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b="1" dirty="0">
                <a:latin typeface="Gabriola" panose="04040605051002020D02" pitchFamily="82" charset="0"/>
              </a:rPr>
              <a:t>„Škola je tvoja jediná priorita, Valentína.“</a:t>
            </a:r>
          </a:p>
        </p:txBody>
      </p:sp>
    </p:spTree>
    <p:extLst>
      <p:ext uri="{BB962C8B-B14F-4D97-AF65-F5344CB8AC3E}">
        <p14:creationId xmlns:p14="http://schemas.microsoft.com/office/powerpoint/2010/main" val="192103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C8893-2FFE-46A8-92E8-BC283FB8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>
                <a:latin typeface="Monotype Corsiva" panose="03010101010201010101" pitchFamily="66" charset="0"/>
              </a:rPr>
              <a:t>A potom prišla... puberta?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CF022E-4477-45C8-8EBF-453DB0567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40643"/>
          </a:xfrm>
        </p:spPr>
        <p:txBody>
          <a:bodyPr/>
          <a:lstStyle/>
          <a:p>
            <a:r>
              <a:rPr lang="sk-SK" b="1" dirty="0">
                <a:latin typeface="Gabriola" panose="04040605051002020D02" pitchFamily="82" charset="0"/>
              </a:rPr>
              <a:t>Začala som sa ozývať</a:t>
            </a:r>
          </a:p>
          <a:p>
            <a:r>
              <a:rPr lang="sk-SK" b="1" dirty="0">
                <a:latin typeface="Gabriola" panose="04040605051002020D02" pitchFamily="82" charset="0"/>
              </a:rPr>
              <a:t>Pýtala som sa otázky: </a:t>
            </a:r>
          </a:p>
          <a:p>
            <a:pPr lvl="1"/>
            <a:r>
              <a:rPr lang="sk-SK" b="1" dirty="0">
                <a:latin typeface="Gabriola" panose="04040605051002020D02" pitchFamily="82" charset="0"/>
              </a:rPr>
              <a:t>„Pre čo je táto téma dôležitá? Na čo sa to učíme?“</a:t>
            </a:r>
          </a:p>
          <a:p>
            <a:pPr lvl="1"/>
            <a:r>
              <a:rPr lang="sk-SK" b="1" dirty="0">
                <a:latin typeface="Gabriola" panose="04040605051002020D02" pitchFamily="82" charset="0"/>
              </a:rPr>
              <a:t>„Viete mi dať nejaký príklad zo života, kde túto látku využijem?“</a:t>
            </a:r>
          </a:p>
          <a:p>
            <a:pPr lvl="1"/>
            <a:r>
              <a:rPr lang="sk-SK" b="1" dirty="0">
                <a:latin typeface="Gabriola" panose="04040605051002020D02" pitchFamily="82" charset="0"/>
              </a:rPr>
              <a:t>„Myslím, že jej (spolužiačkin) názor bol správny, mohli by sme o tom diskutovať?“</a:t>
            </a:r>
          </a:p>
          <a:p>
            <a:pPr lvl="1"/>
            <a:r>
              <a:rPr lang="sk-SK" b="1" dirty="0">
                <a:latin typeface="Gabriola" panose="04040605051002020D02" pitchFamily="82" charset="0"/>
              </a:rPr>
              <a:t>„Čo keby sme si prešli nejaké zaujímavosti z danej krajiny? Všetkých nás to zaujíma.“</a:t>
            </a:r>
          </a:p>
          <a:p>
            <a:pPr marL="457200" lvl="1" indent="0">
              <a:buNone/>
            </a:pPr>
            <a:endParaRPr lang="sk-SK" b="1" dirty="0">
              <a:latin typeface="Gabriola" panose="04040605051002020D02" pitchFamily="82" charset="0"/>
            </a:endParaRPr>
          </a:p>
          <a:p>
            <a:pPr marL="457200" lvl="1" indent="0">
              <a:buNone/>
            </a:pPr>
            <a:endParaRPr lang="sk-SK" b="1" dirty="0">
              <a:latin typeface="Gabriola" panose="04040605051002020D02" pitchFamily="82" charset="0"/>
            </a:endParaRPr>
          </a:p>
        </p:txBody>
      </p:sp>
      <p:pic>
        <p:nvPicPr>
          <p:cNvPr id="1026" name="Picture 2" descr="VÃ½sledok vyhÄ¾adÃ¡vania obrÃ¡zkov pre dopyt hand up">
            <a:extLst>
              <a:ext uri="{FF2B5EF4-FFF2-40B4-BE49-F238E27FC236}">
                <a16:creationId xmlns:a16="http://schemas.microsoft.com/office/drawing/2014/main" id="{88DD3E11-CC23-4FB6-AE8D-6476E4BE0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737" y="0"/>
            <a:ext cx="5454191" cy="310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684FD2AD-3F5E-49D0-9635-1BC80DB01019}"/>
              </a:ext>
            </a:extLst>
          </p:cNvPr>
          <p:cNvSpPr txBox="1"/>
          <p:nvPr/>
        </p:nvSpPr>
        <p:spPr>
          <a:xfrm>
            <a:off x="630810" y="4442986"/>
            <a:ext cx="9239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b="1" dirty="0">
                <a:latin typeface="Gabriola" panose="04040605051002020D02" pitchFamily="82" charset="0"/>
              </a:rPr>
              <a:t>Svoje zážitky a skúsenosti som publikovala na blogu Denníka N, čo sa však niektorým učiteľom nepáčilo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b="1" dirty="0">
                <a:latin typeface="Gabriola" panose="04040605051002020D02" pitchFamily="82" charset="0"/>
              </a:rPr>
              <a:t>Snažila som sa diskutovať </a:t>
            </a:r>
          </a:p>
        </p:txBody>
      </p:sp>
    </p:spTree>
    <p:extLst>
      <p:ext uri="{BB962C8B-B14F-4D97-AF65-F5344CB8AC3E}">
        <p14:creationId xmlns:p14="http://schemas.microsoft.com/office/powerpoint/2010/main" val="376101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2952B51E-83A7-42C8-9186-87AC6EC33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320989"/>
              </p:ext>
            </p:extLst>
          </p:nvPr>
        </p:nvGraphicFramePr>
        <p:xfrm>
          <a:off x="451701" y="659876"/>
          <a:ext cx="11067853" cy="506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09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79992-F5C5-4107-A810-41EDE1532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Monotype Corsiva" panose="03010101010201010101" pitchFamily="66" charset="0"/>
              </a:rPr>
              <a:t>Zistenie, že ono sa to DÁ!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7487CC-7C1C-4585-A223-51DA0F9C7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5064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430</Words>
  <Application>Microsoft Office PowerPoint</Application>
  <PresentationFormat>Širokouhlá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Gabriola</vt:lpstr>
      <vt:lpstr>Monotype Corsiva</vt:lpstr>
      <vt:lpstr>Motív balíka Office</vt:lpstr>
      <vt:lpstr>Aký by mal byť  dobrý učiteľ</vt:lpstr>
      <vt:lpstr>Mám v živote učiteľa, ktorý ma hlboko ovplyvnil...?</vt:lpstr>
      <vt:lpstr>Dobrá žiačka – prečo? </vt:lpstr>
      <vt:lpstr>Pozorovateľka</vt:lpstr>
      <vt:lpstr>Niekoľko zapamätaných perličiek...</vt:lpstr>
      <vt:lpstr>A potom prišla... puberta? </vt:lpstr>
      <vt:lpstr>Prezentácia programu PowerPoint</vt:lpstr>
      <vt:lpstr>Zistenie, že ono sa to DÁ!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Aký by mal byť  dobrý učiteľ</dc:title>
  <dc:creator>Valentína Sedileková</dc:creator>
  <cp:lastModifiedBy>Valentína Sedileková</cp:lastModifiedBy>
  <cp:revision>9</cp:revision>
  <dcterms:created xsi:type="dcterms:W3CDTF">2018-05-23T10:46:51Z</dcterms:created>
  <dcterms:modified xsi:type="dcterms:W3CDTF">2018-05-23T13:10:20Z</dcterms:modified>
</cp:coreProperties>
</file>