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71" r:id="rId2"/>
    <p:sldId id="290" r:id="rId3"/>
    <p:sldId id="291" r:id="rId4"/>
    <p:sldId id="274" r:id="rId5"/>
    <p:sldId id="277" r:id="rId6"/>
    <p:sldId id="279" r:id="rId7"/>
    <p:sldId id="282" r:id="rId8"/>
    <p:sldId id="283" r:id="rId9"/>
    <p:sldId id="257" r:id="rId10"/>
    <p:sldId id="280" r:id="rId11"/>
    <p:sldId id="284" r:id="rId12"/>
    <p:sldId id="286" r:id="rId13"/>
    <p:sldId id="263" r:id="rId14"/>
    <p:sldId id="289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9F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 varScale="1">
        <p:scale>
          <a:sx n="114" d="100"/>
          <a:sy n="114" d="100"/>
        </p:scale>
        <p:origin x="15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1A324-CC32-4495-B2CF-CA06166F86B5}" type="datetimeFigureOut">
              <a:rPr lang="sk-SK" smtClean="0"/>
              <a:t>23.05.2018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67B8B-C814-4827-BADA-E38481E2D5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960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67B8B-C814-4827-BADA-E38481E2D560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60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2F920-56E5-4271-8C2B-90E03CA08C23}" type="datetime1">
              <a:rPr lang="sk-SK" smtClean="0"/>
              <a:t>23.05.2018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Cesty k dobrej škole 2018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BC3C-2EA3-403C-9133-680CD400140D}" type="datetime1">
              <a:rPr lang="sk-SK" smtClean="0"/>
              <a:t>23.05.2018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Cesty k dobrej škole 2018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C0BA-2128-405F-A07D-E1C5580FE481}" type="datetime1">
              <a:rPr lang="sk-SK" smtClean="0"/>
              <a:t>23.05.2018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Cesty k dobrej škole 2018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8709-C622-4660-946E-9D630B1FA23E}" type="datetime1">
              <a:rPr lang="sk-SK" smtClean="0"/>
              <a:t>23.05.2018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Cesty k dobrej škole 2018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EADA-4020-4A9D-99D7-EDB60B78DB86}" type="datetime1">
              <a:rPr lang="sk-SK" smtClean="0"/>
              <a:t>23.05.2018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Cesty k dobrej škole 2018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3485-242D-486F-BD97-03EF2CC1DAA5}" type="datetime1">
              <a:rPr lang="sk-SK" smtClean="0"/>
              <a:t>23.05.2018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Cesty k dobrej škole 2018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229A-8753-4ECB-9FB9-8872EF69BDC6}" type="datetime1">
              <a:rPr lang="sk-SK" smtClean="0"/>
              <a:t>23.05.2018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Cesty k dobrej škole 2018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C4A0-6F37-4A53-99AC-7C2A6AF9F518}" type="datetime1">
              <a:rPr lang="sk-SK" smtClean="0"/>
              <a:t>23.05.2018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Cesty k dobrej škole 2018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B517-9927-4D87-A60C-5704828F14A7}" type="datetime1">
              <a:rPr lang="sk-SK" smtClean="0"/>
              <a:t>23.05.2018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Cesty k dobrej škole 2018</a:t>
            </a: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106A-58A7-405F-89FA-12F76FF590D1}" type="datetime1">
              <a:rPr lang="sk-SK" smtClean="0"/>
              <a:t>23.05.2018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Cesty k dobrej škole 2018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7E98-0229-413F-A382-23448225C5F8}" type="datetime1">
              <a:rPr lang="sk-SK" smtClean="0"/>
              <a:t>23.05.2018</a:t>
            </a:fld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Cesty k dobrej škole 2018</a:t>
            </a:r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Cesty k dobrej škole 2018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87E066E-EE36-4E49-A32E-8A4ECC9D06F1}" type="datetime1">
              <a:rPr lang="sk-SK" smtClean="0"/>
              <a:t>23.05.2018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272808" cy="2593975"/>
          </a:xfrm>
        </p:spPr>
        <p:txBody>
          <a:bodyPr/>
          <a:lstStyle/>
          <a:p>
            <a:pPr algn="r"/>
            <a:r>
              <a:rPr lang="sk-SK" dirty="0" smtClean="0"/>
              <a:t>Ako byť riaditeľkou dobrých učiteľov? </a:t>
            </a:r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 rot="16200000">
            <a:off x="7851225" y="4254232"/>
            <a:ext cx="1872208" cy="365760"/>
          </a:xfrm>
        </p:spPr>
        <p:txBody>
          <a:bodyPr/>
          <a:lstStyle/>
          <a:p>
            <a:r>
              <a:rPr lang="pl-PL" dirty="0" smtClean="0"/>
              <a:t>Cesty k dobrej škole 2018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719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Cesty k dobrej škole 2018</a:t>
            </a:r>
            <a:endParaRPr lang="sk-SK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29" y="692696"/>
            <a:ext cx="806604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45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67" y="260648"/>
            <a:ext cx="77152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k-SK" b="1" dirty="0" smtClean="0">
                <a:latin typeface="+mn-lt"/>
              </a:rPr>
              <a:t>PODNETY</a:t>
            </a:r>
            <a:endParaRPr lang="sk-SK" b="1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40247" y="1572197"/>
            <a:ext cx="7748640" cy="57606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Zameranie školy – dve priority </a:t>
            </a:r>
          </a:p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Cesty k dobrej škole 2018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196"/>
            <a:ext cx="3621354" cy="304529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765220" y="2345815"/>
            <a:ext cx="362135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Osobnostný rozvoj </a:t>
            </a:r>
          </a:p>
          <a:p>
            <a:pPr marL="342900" indent="-342900">
              <a:buAutoNum type="arabicPeriod"/>
            </a:pPr>
            <a:r>
              <a:rPr lang="sk-SK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stupeň </a:t>
            </a:r>
            <a:r>
              <a:rPr lang="sk-SK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– ročníkové </a:t>
            </a:r>
            <a:r>
              <a:rPr lang="sk-SK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témy</a:t>
            </a:r>
          </a:p>
          <a:p>
            <a:pPr marL="342900" indent="-342900">
              <a:buAutoNum type="arabicPeriod"/>
            </a:pPr>
            <a:r>
              <a:rPr lang="sk-SK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stupeň </a:t>
            </a:r>
            <a:r>
              <a:rPr lang="sk-SK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– dobrovoľníctvo</a:t>
            </a:r>
            <a:endParaRPr lang="sk-SK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220072" y="2348880"/>
            <a:ext cx="2852095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EDUMA </a:t>
            </a: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 Vnímavá škola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Úsmev ako 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Únia nevidiacich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Zväz zdravotne postihnutých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Materské </a:t>
            </a: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centrum</a:t>
            </a:r>
          </a:p>
          <a:p>
            <a:endParaRPr lang="sk-SK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0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Cesty k dobrej škole 2018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644741" y="321821"/>
            <a:ext cx="299148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Ekológ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9" name="Obrázok 8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91" b="34391"/>
          <a:stretch/>
        </p:blipFill>
        <p:spPr>
          <a:xfrm>
            <a:off x="323528" y="-1323528"/>
            <a:ext cx="2991488" cy="4797144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323528" y="3645024"/>
            <a:ext cx="3188106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Indícia – </a:t>
            </a:r>
            <a:r>
              <a:rPr lang="sk-SK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ExpEdícia</a:t>
            </a:r>
            <a:endParaRPr lang="sk-SK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Živica – Tajný život mesta</a:t>
            </a:r>
          </a:p>
          <a:p>
            <a:pPr>
              <a:lnSpc>
                <a:spcPct val="150000"/>
              </a:lnSpc>
            </a:pP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Nadácia </a:t>
            </a:r>
            <a:r>
              <a:rPr lang="sk-SK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Pontis</a:t>
            </a: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– Naše mesto</a:t>
            </a:r>
          </a:p>
          <a:p>
            <a:pPr>
              <a:lnSpc>
                <a:spcPct val="150000"/>
              </a:lnSpc>
            </a:pP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Živica – </a:t>
            </a:r>
            <a:r>
              <a:rPr lang="sk-SK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EnviroExperti</a:t>
            </a:r>
            <a:endParaRPr lang="sk-SK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Živica </a:t>
            </a: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– </a:t>
            </a: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Záhrada</a:t>
            </a: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, ktorá učí</a:t>
            </a:r>
            <a:endParaRPr lang="sk-SK" b="1" dirty="0"/>
          </a:p>
          <a:p>
            <a:pPr>
              <a:lnSpc>
                <a:spcPct val="150000"/>
              </a:lnSpc>
            </a:pP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Modré školy – nórsky grant </a:t>
            </a:r>
            <a:endParaRPr lang="sk-SK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97209"/>
            <a:ext cx="4945109" cy="4045203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77" y="2132856"/>
            <a:ext cx="5266828" cy="431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5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Cesty k dobrej škole 2018</a:t>
            </a:r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395535" y="239900"/>
            <a:ext cx="7704857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PRIESTOR (SLOBODA)  </a:t>
            </a:r>
            <a:endParaRPr lang="sk-SK" sz="44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411809" y="1191005"/>
            <a:ext cx="3418474" cy="20313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Kalendár </a:t>
            </a: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aktivít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Používanie </a:t>
            </a: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učebníc </a:t>
            </a:r>
            <a:endParaRPr lang="sk-SK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Metódy</a:t>
            </a: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, formy </a:t>
            </a: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Aktivity </a:t>
            </a: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MZ, PK, koordinátorov </a:t>
            </a:r>
            <a:endParaRPr lang="sk-SK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Zapájanie </a:t>
            </a: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sa do </a:t>
            </a: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projektov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Formy </a:t>
            </a: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spolupráce s </a:t>
            </a: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rodičmi</a:t>
            </a:r>
            <a:endParaRPr lang="sk-SK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sk-SK" dirty="0" smtClean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83" y="1340768"/>
            <a:ext cx="4416695" cy="2420849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83" y="1337503"/>
            <a:ext cx="4391281" cy="3194504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9" y="3524944"/>
            <a:ext cx="4306417" cy="292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4624"/>
            <a:ext cx="4680520" cy="7829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  <a:latin typeface="+mn-lt"/>
              </a:rPr>
              <a:t>PRINCÍPY</a:t>
            </a:r>
            <a:endParaRPr lang="sk-SK" sz="4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57" y="3735047"/>
            <a:ext cx="3484984" cy="2842626"/>
          </a:xfrm>
          <a:prstGeom prst="rect">
            <a:avLst/>
          </a:prstGeom>
        </p:spPr>
      </p:pic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Cesty k dobrej škole 2018</a:t>
            </a:r>
            <a:endParaRPr lang="sk-SK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57" y="110819"/>
            <a:ext cx="3456384" cy="3611611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323528" y="6021288"/>
            <a:ext cx="3600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/>
              <a:t>Rozviazanie pracovného pomeru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324095" y="1611388"/>
            <a:ext cx="2303689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k-SK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Motivácia</a:t>
            </a:r>
          </a:p>
          <a:p>
            <a:pPr>
              <a:spcAft>
                <a:spcPts val="1200"/>
              </a:spcAft>
            </a:pPr>
            <a:r>
              <a:rPr lang="sk-SK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Ľudskosť</a:t>
            </a:r>
          </a:p>
          <a:p>
            <a:pPr>
              <a:spcAft>
                <a:spcPts val="1200"/>
              </a:spcAft>
            </a:pPr>
            <a:r>
              <a:rPr lang="sk-SK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Poďakovanie</a:t>
            </a:r>
          </a:p>
          <a:p>
            <a:pPr>
              <a:spcAft>
                <a:spcPts val="1200"/>
              </a:spcAft>
            </a:pPr>
            <a:r>
              <a:rPr lang="sk-SK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Podnety</a:t>
            </a:r>
          </a:p>
          <a:p>
            <a:pPr>
              <a:spcAft>
                <a:spcPts val="1200"/>
              </a:spcAft>
            </a:pPr>
            <a:r>
              <a:rPr lang="sk-SK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Povzbudenie</a:t>
            </a:r>
          </a:p>
          <a:p>
            <a:pPr>
              <a:spcAft>
                <a:spcPts val="1200"/>
              </a:spcAft>
            </a:pPr>
            <a:r>
              <a:rPr lang="sk-SK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Vzdelávanie</a:t>
            </a:r>
          </a:p>
          <a:p>
            <a:pPr>
              <a:spcAft>
                <a:spcPts val="1200"/>
              </a:spcAft>
            </a:pPr>
            <a:r>
              <a:rPr lang="sk-SK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Príklady dobrej praxe</a:t>
            </a:r>
          </a:p>
          <a:p>
            <a:pPr>
              <a:spcAft>
                <a:spcPts val="1200"/>
              </a:spcAft>
            </a:pPr>
            <a:r>
              <a:rPr lang="sk-SK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Družobné školy</a:t>
            </a:r>
          </a:p>
          <a:p>
            <a:pPr>
              <a:spcAft>
                <a:spcPts val="1200"/>
              </a:spcAft>
            </a:pPr>
            <a:r>
              <a:rPr lang="sk-SK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Spoločné </a:t>
            </a: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výlety</a:t>
            </a:r>
            <a:b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 </a:t>
            </a:r>
            <a:r>
              <a:rPr lang="sk-SK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aktivity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93" y="1607171"/>
            <a:ext cx="2261155" cy="30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1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5148064" y="3933056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PaedDr. Anna </a:t>
            </a:r>
            <a:r>
              <a:rPr lang="sk-SK" sz="2000" b="1" dirty="0" err="1" smtClean="0">
                <a:solidFill>
                  <a:schemeClr val="accent1">
                    <a:lumMod val="50000"/>
                  </a:schemeClr>
                </a:solidFill>
              </a:rPr>
              <a:t>Chlupíková</a:t>
            </a:r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, riaditeľka</a:t>
            </a:r>
          </a:p>
          <a:p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Základná škola, </a:t>
            </a:r>
          </a:p>
          <a:p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Pribinova ul. 123/9, Nováky</a:t>
            </a:r>
          </a:p>
          <a:p>
            <a:r>
              <a:rPr lang="sk-SK" sz="2000" b="1" dirty="0" err="1" smtClean="0">
                <a:solidFill>
                  <a:schemeClr val="accent1">
                    <a:lumMod val="50000"/>
                  </a:schemeClr>
                </a:solidFill>
              </a:rPr>
              <a:t>zspribno.edupage.org</a:t>
            </a:r>
            <a:endParaRPr lang="sk-SK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k-SK" sz="2000" b="1" dirty="0" smtClean="0">
                <a:solidFill>
                  <a:schemeClr val="accent1">
                    <a:lumMod val="50000"/>
                  </a:schemeClr>
                </a:solidFill>
              </a:rPr>
              <a:t>zsnovaky@gmail.com</a:t>
            </a:r>
            <a:endParaRPr lang="sk-SK" sz="20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Cesty k dobrej škole 2018</a:t>
            </a:r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300558" y="155379"/>
            <a:ext cx="4379979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PODPORA </a:t>
            </a:r>
          </a:p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A </a:t>
            </a:r>
          </a:p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DÔVERA</a:t>
            </a:r>
            <a:endParaRPr lang="sk-SK" sz="4000" b="1" dirty="0">
              <a:solidFill>
                <a:schemeClr val="tx1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8" y="2996952"/>
            <a:ext cx="4379979" cy="3284984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3387"/>
            <a:ext cx="3762681" cy="282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474840" cy="251709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/>
          <a:stretch/>
        </p:blipFill>
        <p:spPr>
          <a:xfrm>
            <a:off x="4860032" y="4005064"/>
            <a:ext cx="4071635" cy="237130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3541834" cy="357335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4251692" cy="281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3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b="1" dirty="0" smtClean="0">
                <a:latin typeface="+mn-lt"/>
              </a:rPr>
              <a:t>Ako prijať,</a:t>
            </a:r>
            <a:br>
              <a:rPr lang="sk-SK" b="1" dirty="0" smtClean="0">
                <a:latin typeface="+mn-lt"/>
              </a:rPr>
            </a:br>
            <a:r>
              <a:rPr lang="sk-SK" b="1" dirty="0" smtClean="0">
                <a:latin typeface="+mn-lt"/>
              </a:rPr>
              <a:t>že si riaditeľom</a:t>
            </a:r>
            <a:r>
              <a:rPr lang="sk-SK" b="1" dirty="0" smtClean="0"/>
              <a:t>?</a:t>
            </a:r>
            <a:r>
              <a:rPr lang="sk-SK" dirty="0" smtClean="0"/>
              <a:t> 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04864"/>
            <a:ext cx="7931224" cy="4195936"/>
          </a:xfrm>
        </p:spPr>
        <p:txBody>
          <a:bodyPr/>
          <a:lstStyle/>
          <a:p>
            <a:r>
              <a:rPr lang="sk-SK" dirty="0" smtClean="0"/>
              <a:t>Šk. rok 1999/2000 </a:t>
            </a:r>
          </a:p>
          <a:p>
            <a:r>
              <a:rPr lang="sk-SK" dirty="0" smtClean="0"/>
              <a:t>Riaditeľ školy – </a:t>
            </a:r>
            <a:r>
              <a:rPr lang="sk-SK" b="1" dirty="0"/>
              <a:t>Zákon č. 596/2003 Z. z</a:t>
            </a:r>
            <a:r>
              <a:rPr lang="sk-SK" b="1" dirty="0" smtClean="0"/>
              <a:t>.</a:t>
            </a:r>
          </a:p>
          <a:p>
            <a:pPr marL="114300" indent="0">
              <a:buNone/>
            </a:pPr>
            <a:endParaRPr lang="sk-SK" b="1" dirty="0" smtClean="0"/>
          </a:p>
          <a:p>
            <a:pPr marL="114300" indent="0">
              <a:buNone/>
            </a:pPr>
            <a:endParaRPr lang="sk-SK" b="1" dirty="0" smtClean="0"/>
          </a:p>
          <a:p>
            <a:r>
              <a:rPr lang="sk-SK" dirty="0" smtClean="0"/>
              <a:t>Riaditeľ </a:t>
            </a:r>
            <a:r>
              <a:rPr lang="sk-SK" dirty="0"/>
              <a:t>školy zodpovedá za dodržiavanie štátnych vzdelávacích programov určených pre školu a </a:t>
            </a:r>
            <a:r>
              <a:rPr lang="sk-SK" dirty="0" smtClean="0"/>
              <a:t>zabezpečuje</a:t>
            </a:r>
            <a:br>
              <a:rPr lang="sk-SK" dirty="0" smtClean="0"/>
            </a:br>
            <a:r>
              <a:rPr lang="sk-SK" dirty="0" smtClean="0"/>
              <a:t>jej </a:t>
            </a:r>
            <a:r>
              <a:rPr lang="sk-SK" dirty="0"/>
              <a:t>celkový organizačný, </a:t>
            </a:r>
            <a:r>
              <a:rPr lang="sk-SK" dirty="0" smtClean="0"/>
              <a:t>hospodársky</a:t>
            </a:r>
            <a:br>
              <a:rPr lang="sk-SK" dirty="0" smtClean="0"/>
            </a:br>
            <a:r>
              <a:rPr lang="sk-SK" dirty="0" smtClean="0"/>
              <a:t>a </a:t>
            </a:r>
            <a:r>
              <a:rPr lang="sk-SK" dirty="0"/>
              <a:t>finančný chod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508785" cy="196081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235" y="1761924"/>
            <a:ext cx="1990221" cy="1887961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5882"/>
          <a:stretch/>
        </p:blipFill>
        <p:spPr>
          <a:xfrm>
            <a:off x="6686235" y="4509120"/>
            <a:ext cx="2016224" cy="212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1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026398"/>
            <a:ext cx="4295028" cy="1296143"/>
          </a:xfrm>
        </p:spPr>
        <p:txBody>
          <a:bodyPr/>
          <a:lstStyle/>
          <a:p>
            <a:pPr algn="ctr"/>
            <a:r>
              <a:rPr lang="sk-SK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Ako prijať, že si riaditeľom </a:t>
            </a:r>
            <a:br>
              <a:rPr lang="sk-SK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sk-SK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(dobrých) učiteľov? </a:t>
            </a:r>
            <a:endParaRPr lang="sk-SK" sz="4000" b="1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 rot="16200000">
            <a:off x="7851225" y="4254232"/>
            <a:ext cx="1872208" cy="365760"/>
          </a:xfrm>
        </p:spPr>
        <p:txBody>
          <a:bodyPr/>
          <a:lstStyle/>
          <a:p>
            <a:r>
              <a:rPr lang="pl-PL" dirty="0" smtClean="0"/>
              <a:t>Cesty k dobrej škole 2018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81289"/>
            <a:ext cx="3024336" cy="240434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81290"/>
            <a:ext cx="3193804" cy="212787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48680"/>
            <a:ext cx="2952328" cy="225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Ako byť riaditeľom (aj) učiteľov? </a:t>
            </a:r>
            <a:endParaRPr lang="sk-SK" b="1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5616" y="1628800"/>
            <a:ext cx="6624736" cy="4536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endParaRPr lang="sk-SK" sz="6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114300" indent="0" algn="ctr">
              <a:buNone/>
            </a:pPr>
            <a:r>
              <a:rPr lang="sk-SK" sz="4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Podmienky </a:t>
            </a:r>
          </a:p>
          <a:p>
            <a:pPr marL="114300" indent="0" algn="ctr">
              <a:buNone/>
            </a:pPr>
            <a:r>
              <a:rPr lang="sk-SK" sz="4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Pravidlá </a:t>
            </a:r>
          </a:p>
          <a:p>
            <a:pPr marL="114300" indent="0" algn="ctr">
              <a:buNone/>
            </a:pPr>
            <a:r>
              <a:rPr lang="sk-SK" sz="4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Počúvanie</a:t>
            </a:r>
          </a:p>
          <a:p>
            <a:pPr marL="114300" indent="0" algn="ctr">
              <a:buNone/>
            </a:pPr>
            <a:r>
              <a:rPr lang="sk-SK" sz="4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Podnety</a:t>
            </a:r>
          </a:p>
          <a:p>
            <a:pPr marL="114300" indent="0" algn="ctr">
              <a:buNone/>
            </a:pPr>
            <a:r>
              <a:rPr lang="sk-SK" sz="4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Priestor </a:t>
            </a:r>
          </a:p>
          <a:p>
            <a:pPr marL="114300" indent="0" algn="ctr">
              <a:buNone/>
            </a:pPr>
            <a:r>
              <a:rPr lang="sk-SK" sz="4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Princípy</a:t>
            </a:r>
            <a:endParaRPr lang="sk-SK" sz="4400" dirty="0" smtClean="0">
              <a:latin typeface="+mj-lt"/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Cesty k dobrej škole 2018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540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k-SK" b="1" dirty="0" smtClean="0"/>
              <a:t>PODMIENKY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Vlastná trieda – pomôcky predmetu, IKT vybavenie </a:t>
            </a:r>
          </a:p>
          <a:p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ETK, EŽK, dochádzka, (aj) elektronická komunikácia s rodičmi </a:t>
            </a:r>
          </a:p>
          <a:p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Školský špeciálny pedagóg a asistenti - cesta k inklúzii</a:t>
            </a:r>
          </a:p>
          <a:p>
            <a:r>
              <a:rPr lang="sk-SK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Odstránenie byrokracie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Cesty k dobrej škole 2018</a:t>
            </a:r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67493"/>
            <a:ext cx="5515892" cy="322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412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k-SK" b="1" dirty="0" smtClean="0">
                <a:solidFill>
                  <a:schemeClr val="bg1"/>
                </a:solidFill>
                <a:latin typeface="+mn-lt"/>
              </a:rPr>
              <a:t>PRAVIDLÁ</a:t>
            </a:r>
            <a:endParaRPr lang="sk-SK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7787208" cy="2620888"/>
          </a:xfrm>
        </p:spPr>
        <p:txBody>
          <a:bodyPr>
            <a:noAutofit/>
          </a:bodyPr>
          <a:lstStyle/>
          <a:p>
            <a:r>
              <a:rPr lang="sk-SK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Koncepcia ako spoločná dohoda</a:t>
            </a:r>
          </a:p>
          <a:p>
            <a:r>
              <a:rPr lang="sk-SK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Smernice</a:t>
            </a:r>
          </a:p>
          <a:p>
            <a:r>
              <a:rPr lang="sk-SK" sz="32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Vnútroškolské</a:t>
            </a:r>
            <a:r>
              <a:rPr lang="sk-SK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pravidlá </a:t>
            </a:r>
            <a:endParaRPr lang="sk-SK" sz="3200" dirty="0"/>
          </a:p>
          <a:p>
            <a:pPr algn="r"/>
            <a:r>
              <a:rPr lang="sk-SK" sz="3200" b="1" dirty="0" smtClean="0">
                <a:solidFill>
                  <a:schemeClr val="accent1">
                    <a:lumMod val="50000"/>
                  </a:schemeClr>
                </a:solidFill>
              </a:rPr>
              <a:t>dlhodobo platné</a:t>
            </a:r>
          </a:p>
          <a:p>
            <a:pPr algn="r"/>
            <a:r>
              <a:rPr lang="sk-SK" sz="3200" b="1" dirty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sk-SK" sz="3200" b="1" dirty="0" smtClean="0">
                <a:solidFill>
                  <a:schemeClr val="accent1">
                    <a:lumMod val="50000"/>
                  </a:schemeClr>
                </a:solidFill>
              </a:rPr>
              <a:t>verejnené</a:t>
            </a:r>
          </a:p>
          <a:p>
            <a:pPr algn="r"/>
            <a:r>
              <a:rPr lang="sk-SK" sz="3200" b="1" dirty="0" smtClean="0">
                <a:solidFill>
                  <a:schemeClr val="accent1">
                    <a:lumMod val="50000"/>
                  </a:schemeClr>
                </a:solidFill>
              </a:rPr>
              <a:t>dodržiavané </a:t>
            </a:r>
            <a:r>
              <a:rPr lang="sk-SK" sz="3200" dirty="0" smtClean="0"/>
              <a:t> 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Cesty k dobrej škole 2018</a:t>
            </a:r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8" y="3789040"/>
            <a:ext cx="5157861" cy="28425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k-SK" b="1" dirty="0" smtClean="0"/>
              <a:t>POČÚVANIE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2816"/>
            <a:ext cx="7620000" cy="4800600"/>
          </a:xfrm>
        </p:spPr>
        <p:txBody>
          <a:bodyPr>
            <a:noAutofit/>
          </a:bodyPr>
          <a:lstStyle/>
          <a:p>
            <a:r>
              <a:rPr lang="sk-SK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Zrušenie mesačných pracovných </a:t>
            </a:r>
            <a:r>
              <a:rPr lang="sk-SK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porád</a:t>
            </a:r>
            <a:br>
              <a:rPr lang="sk-SK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sk-SK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– </a:t>
            </a:r>
            <a:r>
              <a:rPr lang="sk-SK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„elektronické porady“</a:t>
            </a:r>
          </a:p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Skupinové 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stretnutia, zasadnutia MZ, PK, tímové stretnutia</a:t>
            </a:r>
          </a:p>
          <a:p>
            <a:r>
              <a:rPr lang="sk-SK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Tímové </a:t>
            </a:r>
            <a:r>
              <a:rPr lang="sk-SK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riešenie pracovných </a:t>
            </a:r>
            <a:r>
              <a:rPr lang="sk-SK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problémov</a:t>
            </a:r>
            <a:br>
              <a:rPr lang="sk-SK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sk-SK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– </a:t>
            </a:r>
            <a:r>
              <a:rPr lang="sk-SK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vždy za účasti učiteľa, zápis zo </a:t>
            </a:r>
            <a:r>
              <a:rPr lang="sk-SK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stretnutí</a:t>
            </a:r>
            <a:br>
              <a:rPr lang="sk-SK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sk-SK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(s </a:t>
            </a:r>
            <a:r>
              <a:rPr lang="sk-SK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kópiou pre všetkých účastných)</a:t>
            </a:r>
          </a:p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Hospitácie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, pozorovanie, rozhovory, rozbory, spätná väzba, hodnotenie</a:t>
            </a:r>
          </a:p>
          <a:p>
            <a:r>
              <a:rPr lang="sk-SK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Anonymná </a:t>
            </a:r>
            <a:r>
              <a:rPr lang="sk-SK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spätná väzba na prácu </a:t>
            </a:r>
            <a:r>
              <a:rPr lang="sk-SK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riaditeľa</a:t>
            </a:r>
            <a:endParaRPr lang="sk-SK" sz="28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Cesty k dobrej škole 2018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3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1"/>
            <a:ext cx="8064896" cy="6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Cesty k dobrej škole 2018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47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usediace">
  <a:themeElements>
    <a:clrScheme name="Vlastná 4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CE0B8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ediac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1047</TotalTime>
  <Words>293</Words>
  <Application>Microsoft Office PowerPoint</Application>
  <PresentationFormat>On-screen Show (4:3)</PresentationFormat>
  <Paragraphs>96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Susediace</vt:lpstr>
      <vt:lpstr>Ako byť riaditeľkou dobrých učiteľov? </vt:lpstr>
      <vt:lpstr>PowerPoint Presentation</vt:lpstr>
      <vt:lpstr>Ako prijať, že si riaditeľom?  </vt:lpstr>
      <vt:lpstr>Ako prijať, že si riaditeľom  (dobrých) učiteľov? </vt:lpstr>
      <vt:lpstr>Ako byť riaditeľom (aj) učiteľov? </vt:lpstr>
      <vt:lpstr>PODMIENKY</vt:lpstr>
      <vt:lpstr>PRAVIDLÁ</vt:lpstr>
      <vt:lpstr>POČÚVANIE </vt:lpstr>
      <vt:lpstr>PowerPoint Presentation</vt:lpstr>
      <vt:lpstr>PowerPoint Presentation</vt:lpstr>
      <vt:lpstr>PODNETY</vt:lpstr>
      <vt:lpstr>PowerPoint Presentation</vt:lpstr>
      <vt:lpstr>PowerPoint Presentation</vt:lpstr>
      <vt:lpstr>PRINCÍPY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Dobrý deň, dnes ma pani riaditeľka oslovila, aby som spracovala čitateľskú gramotnosť na našej škole. Má to byť podobný dokument ako rozpracovanie finančnej gramotnosti. Vedeli by ste mi s tým niekto pomôcť?  Máte s tým skúsenosti?</dc:title>
  <dc:creator>Hanaxa</dc:creator>
  <cp:lastModifiedBy>Vladimír Burjan</cp:lastModifiedBy>
  <cp:revision>101</cp:revision>
  <dcterms:created xsi:type="dcterms:W3CDTF">2018-04-06T11:57:15Z</dcterms:created>
  <dcterms:modified xsi:type="dcterms:W3CDTF">2018-05-23T12:30:33Z</dcterms:modified>
</cp:coreProperties>
</file>