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2" r:id="rId5"/>
    <p:sldId id="261" r:id="rId6"/>
    <p:sldId id="263" r:id="rId7"/>
    <p:sldId id="257" r:id="rId8"/>
    <p:sldId id="260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o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Zo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Podiel jednohodinových dotácií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C1C-4C0E-BB86-F1CCE7CCFCC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C1C-4C0E-BB86-F1CCE7CCFCC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Hárok1!$A$7:$A$8</c:f>
              <c:strCache>
                <c:ptCount val="2"/>
                <c:pt idx="0">
                  <c:v>Jednohodinová dotácia </c:v>
                </c:pt>
                <c:pt idx="1">
                  <c:v>Viachodinová dotácia</c:v>
                </c:pt>
              </c:strCache>
            </c:strRef>
          </c:cat>
          <c:val>
            <c:numRef>
              <c:f>Hárok1!$B$7:$B$8</c:f>
              <c:numCache>
                <c:formatCode>General</c:formatCode>
                <c:ptCount val="2"/>
                <c:pt idx="0">
                  <c:v>59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1C-4C0E-BB86-F1CCE7CCFCC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Aktivita žiaka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555555555555555E-2"/>
          <c:y val="0.16708333333333336"/>
          <c:w val="0.93888888888888888"/>
          <c:h val="0.671457786526684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BA2-4011-8A47-4915B15BB7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BA2-4011-8A47-4915B15BB7C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Hárok1!$A$3:$A$4</c:f>
              <c:strCache>
                <c:ptCount val="2"/>
                <c:pt idx="0">
                  <c:v>Žiak hovorí</c:v>
                </c:pt>
                <c:pt idx="1">
                  <c:v>Žiak mlčí</c:v>
                </c:pt>
              </c:strCache>
            </c:strRef>
          </c:cat>
          <c:val>
            <c:numRef>
              <c:f>Hárok1!$B$3:$B$4</c:f>
              <c:numCache>
                <c:formatCode>General</c:formatCode>
                <c:ptCount val="2"/>
                <c:pt idx="0">
                  <c:v>39</c:v>
                </c:pt>
                <c:pt idx="1">
                  <c:v>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A2-4011-8A47-4915B15BB7C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3C4549-36BE-480C-BFEE-5D4A21CCF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EA8F24-5057-4E43-897F-DEAF5F958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69908EC-04A8-4AC1-B500-786C60CDD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8769-C7A6-4F81-AD51-FD7E56F71CA1}" type="datetimeFigureOut">
              <a:rPr lang="sk-SK" smtClean="0"/>
              <a:t>31. 5. 2018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0A22E1B-9E26-40BE-B808-F6002A075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F143D09-3FA7-4E92-9D5B-E098F1002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F792-B371-4FE0-83FD-10468CF93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902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2F628C-D28B-4F17-A382-BD6DFFEDD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05DDAC7C-1B30-4CF3-9988-47F30099C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3C413CB-8942-4F6E-AFC6-F82EDA236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8769-C7A6-4F81-AD51-FD7E56F71CA1}" type="datetimeFigureOut">
              <a:rPr lang="sk-SK" smtClean="0"/>
              <a:t>31. 5. 2018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1153EAF-9618-4C6A-B128-757AD7B3E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CA5B47-078E-4CA2-8C10-00D580ED3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F792-B371-4FE0-83FD-10468CF93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791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C20B04B4-00FA-42D8-90F9-FB159FE376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09153F6-D853-4E92-88C3-CA52340A6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703AF54-3102-4603-B831-2CD6906B1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8769-C7A6-4F81-AD51-FD7E56F71CA1}" type="datetimeFigureOut">
              <a:rPr lang="sk-SK" smtClean="0"/>
              <a:t>31. 5. 2018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DB4001E-1B9F-44DA-946B-43FA27E52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F6DD5D5-7DE1-44AE-BA3D-0F5BA263F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F792-B371-4FE0-83FD-10468CF93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039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39BA3E-9ED1-4562-A099-000D84F63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970233-20DA-49E3-B8AF-BA18E8F9E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40DEF28-70AF-4158-A3E8-9A6275D95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8769-C7A6-4F81-AD51-FD7E56F71CA1}" type="datetimeFigureOut">
              <a:rPr lang="sk-SK" smtClean="0"/>
              <a:t>31. 5. 2018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BB2A914-742C-4E21-8F3F-9E9FAC889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67242F7-13D6-4F4C-B76D-FB74A8434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F792-B371-4FE0-83FD-10468CF93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328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D94DD-1782-40BA-A2BB-EB1D609D9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6C729D2E-5E43-4AB9-81B1-AEA08870E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F97431B-EA53-4E2F-A0DF-CE3C7B651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8769-C7A6-4F81-AD51-FD7E56F71CA1}" type="datetimeFigureOut">
              <a:rPr lang="sk-SK" smtClean="0"/>
              <a:t>31. 5. 2018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BAC7603-BD3B-4A45-9F51-456B5E586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B4B8BC2-3E31-4D30-AA7A-E99A707FF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F792-B371-4FE0-83FD-10468CF93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306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4F0104-0069-4694-9624-DDF465BB9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56A5E3B-C9D9-4095-9281-38C6CDABD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123699C-4556-469C-9724-6E5D6FBAF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6304433-CD22-4A1C-B9FC-3AD46AB60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8769-C7A6-4F81-AD51-FD7E56F71CA1}" type="datetimeFigureOut">
              <a:rPr lang="sk-SK" smtClean="0"/>
              <a:t>31. 5. 2018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DA31511-1367-4C9F-86DE-E551820E9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1ECA921-1C5A-4D69-B728-131846A2D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F792-B371-4FE0-83FD-10468CF93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4817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B21D3-B1A8-435A-88CB-D1B5D04CD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18C2AD0E-894D-44E3-8E5B-1126323A5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B50648A-DB79-4F8F-B905-C4EDECE10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EBFAB65F-625E-491D-9F34-1DA718ACBD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C406C2CC-B86A-4B6A-BA95-572810B1EF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9F29C424-1C8C-4060-92F7-0D7F0DC1D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8769-C7A6-4F81-AD51-FD7E56F71CA1}" type="datetimeFigureOut">
              <a:rPr lang="sk-SK" smtClean="0"/>
              <a:t>31. 5. 2018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F3EAC133-92F8-45F8-89BF-861AA109E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1555150A-D4AC-422E-8AA8-941800165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F792-B371-4FE0-83FD-10468CF93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184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92BD14-F6DC-4B8E-8CB3-46CEA8FE1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8FBF58D8-7A55-4C01-847B-4C48CB4AF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8769-C7A6-4F81-AD51-FD7E56F71CA1}" type="datetimeFigureOut">
              <a:rPr lang="sk-SK" smtClean="0"/>
              <a:t>31. 5. 2018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3692DA84-9E92-41D9-826B-D6D291A0C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4F96DBCC-64B3-4FC5-82A5-C4940DAD6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F792-B371-4FE0-83FD-10468CF93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338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BA46E792-96AA-4DDD-A618-C906142FD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8769-C7A6-4F81-AD51-FD7E56F71CA1}" type="datetimeFigureOut">
              <a:rPr lang="sk-SK" smtClean="0"/>
              <a:t>31. 5. 2018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A10A72FA-5E92-4F3E-8DB3-3B8AE183F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46C2954-0A24-4A7C-8BE9-7A4A84D32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F792-B371-4FE0-83FD-10468CF93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775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C8CFE8-170F-4F3D-AEA3-690594E87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B962776-C923-4FC3-9A48-5E24910BF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5E246EF3-5AE2-46FD-9D0E-8D07D8BA4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8C2FBD3-665E-464C-BF0C-B7F98E1E6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8769-C7A6-4F81-AD51-FD7E56F71CA1}" type="datetimeFigureOut">
              <a:rPr lang="sk-SK" smtClean="0"/>
              <a:t>31. 5. 2018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583A11F-6E46-4C25-A3D9-C91FF0456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C99E70C-EBC1-4F1C-8D19-A80DBE72D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F792-B371-4FE0-83FD-10468CF93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704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3E0B98-8219-4881-85DE-7F0E42558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325B089E-6E6C-4B6F-BDE1-3EBC07DC1D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4C429683-A52A-41AF-9398-D50C30310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4845A6D-6E7F-4CCA-9C26-1825E1DBB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8769-C7A6-4F81-AD51-FD7E56F71CA1}" type="datetimeFigureOut">
              <a:rPr lang="sk-SK" smtClean="0"/>
              <a:t>31. 5. 2018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91FC60B-2475-4767-8FFD-200434093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C540D26-C514-43C4-9EF5-24023C7E2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F792-B371-4FE0-83FD-10468CF93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00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506B0DB5-6A8C-4965-90B3-CE0222E43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2FF6C682-6116-4F04-89C0-740AEBC29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27956BF-5BFB-40DC-AA85-9657FE55E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F8769-C7A6-4F81-AD51-FD7E56F71CA1}" type="datetimeFigureOut">
              <a:rPr lang="sk-SK" smtClean="0"/>
              <a:t>31. 5. 2018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0B5D143-1B4F-4090-A388-E3DBACFA2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C6619B2-D964-41A4-B812-8C6ABECF3D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5F792-B371-4FE0-83FD-10468CF933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263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F0B49-E155-4D90-8538-85A5942EF6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Učiteľ a čas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A1252C-E245-4D22-B2DB-C132A5197D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692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E74D34-730D-4354-89E7-A694D5262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 tomto workshope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AE88696-2B64-45AE-B5DC-EBBF18729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 čím prichádzam? </a:t>
            </a:r>
          </a:p>
          <a:p>
            <a:pPr lvl="1"/>
            <a:r>
              <a:rPr lang="sk-SK" dirty="0"/>
              <a:t>S vedomím, že čas je vzácny a treba s ním rozumne a plánovito hospodáriť</a:t>
            </a:r>
          </a:p>
          <a:p>
            <a:pPr lvl="1"/>
            <a:r>
              <a:rPr lang="sk-SK" dirty="0"/>
              <a:t>S vlastnými skúsenosťami ako učiteľ a kouč</a:t>
            </a:r>
          </a:p>
          <a:p>
            <a:r>
              <a:rPr lang="sk-SK" dirty="0"/>
              <a:t>Čo nemám? </a:t>
            </a:r>
          </a:p>
          <a:p>
            <a:pPr lvl="1"/>
            <a:r>
              <a:rPr lang="sk-SK" dirty="0"/>
              <a:t>Hotové a overené recepty, poučky...</a:t>
            </a:r>
          </a:p>
          <a:p>
            <a:r>
              <a:rPr lang="sk-SK" dirty="0"/>
              <a:t>Čo ponúkam?</a:t>
            </a:r>
          </a:p>
          <a:p>
            <a:pPr lvl="1"/>
            <a:r>
              <a:rPr lang="sk-SK" dirty="0"/>
              <a:t>Priestor na otvorenie témy a diskusiu o nej</a:t>
            </a:r>
          </a:p>
        </p:txBody>
      </p:sp>
    </p:spTree>
    <p:extLst>
      <p:ext uri="{BB962C8B-B14F-4D97-AF65-F5344CB8AC3E}">
        <p14:creationId xmlns:p14="http://schemas.microsoft.com/office/powerpoint/2010/main" val="375862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B6252A-E553-4BB5-A4AA-3C5FDBAC3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Zaujímavosti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4B30A57-A476-4DAA-B5F0-1E436BA6F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 učebnom pláne pre ZŠ je 114 čísel udávajúcich hodinovú dotáciu predmetu v ročníku – z toho 59 má hodnotu 1 (</a:t>
            </a:r>
            <a:r>
              <a:rPr lang="sk-SK" dirty="0" err="1"/>
              <a:t>t.j</a:t>
            </a:r>
            <a:r>
              <a:rPr lang="sk-SK" dirty="0"/>
              <a:t>. 52%)</a:t>
            </a:r>
          </a:p>
          <a:p>
            <a:r>
              <a:rPr lang="sk-SK" dirty="0"/>
              <a:t>Ak mám </a:t>
            </a:r>
            <a:r>
              <a:rPr lang="sk-SK" dirty="0" err="1"/>
              <a:t>jednohodinovku</a:t>
            </a:r>
            <a:endParaRPr lang="sk-SK" dirty="0"/>
          </a:p>
          <a:p>
            <a:pPr lvl="1"/>
            <a:r>
              <a:rPr lang="sk-SK" dirty="0"/>
              <a:t>Obvykle je v triede viac žiakov ako je za polrok hodín...</a:t>
            </a:r>
          </a:p>
          <a:p>
            <a:pPr lvl="1"/>
            <a:r>
              <a:rPr lang="sk-SK" dirty="0"/>
              <a:t>Keby hovorili iba žiaci, každý by mal za pol roka 39 minút pre seba ( 703 minút by mlčal)...</a:t>
            </a:r>
          </a:p>
          <a:p>
            <a:pPr lvl="1"/>
            <a:r>
              <a:rPr lang="sk-SK" dirty="0"/>
              <a:t>Štandardy pre prírodovedu obsahujú 129 položiek – na každú je k dispozícii v priemere 11 minút... (36 sekúnd na žiaka a štandard pri 19 žiakoch v triede)</a:t>
            </a:r>
          </a:p>
        </p:txBody>
      </p:sp>
    </p:spTree>
    <p:extLst>
      <p:ext uri="{BB962C8B-B14F-4D97-AF65-F5344CB8AC3E}">
        <p14:creationId xmlns:p14="http://schemas.microsoft.com/office/powerpoint/2010/main" val="157918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B6252A-E553-4BB5-A4AA-3C5FDBAC3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/>
              <a:t>Zaujímavosti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4B30A57-A476-4DAA-B5F0-1E436BA6F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 učebnom pláne pre ZŠ je 114 čísel udávajúcich hodinovú dotáciu predmetu v ročníku – z toho 59 má hodnotu 1 (</a:t>
            </a:r>
            <a:r>
              <a:rPr lang="sk-SK" dirty="0" err="1"/>
              <a:t>t.j</a:t>
            </a:r>
            <a:r>
              <a:rPr lang="sk-SK" dirty="0"/>
              <a:t>. 52%)</a:t>
            </a:r>
          </a:p>
          <a:p>
            <a:r>
              <a:rPr lang="sk-SK" dirty="0"/>
              <a:t>Ak mám </a:t>
            </a:r>
            <a:r>
              <a:rPr lang="sk-SK" dirty="0" err="1"/>
              <a:t>jednohodinovku</a:t>
            </a:r>
            <a:endParaRPr lang="sk-SK" dirty="0"/>
          </a:p>
          <a:p>
            <a:pPr lvl="1"/>
            <a:r>
              <a:rPr lang="sk-SK" dirty="0"/>
              <a:t>Obvykle je v triede viac žiakov ako je za polrok hodín...</a:t>
            </a:r>
          </a:p>
          <a:p>
            <a:pPr lvl="1"/>
            <a:r>
              <a:rPr lang="sk-SK" dirty="0"/>
              <a:t>Keby hovorili iba žiaci, každý by mal za pol roka 39 minút pre seba ( 703 minút by mlčal)...</a:t>
            </a:r>
          </a:p>
          <a:p>
            <a:pPr lvl="1"/>
            <a:r>
              <a:rPr lang="sk-SK" dirty="0"/>
              <a:t>Štandardy pre prírodovedu obsahujú 129 položiek – na každú je k dispozícii v priemere 11 minút... (36 sekúnd na žiaka a štandard pri 19 žiakoch v triede)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F4D4E26F-3847-4451-8E13-C4FD77A04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599196"/>
              </p:ext>
            </p:extLst>
          </p:nvPr>
        </p:nvGraphicFramePr>
        <p:xfrm>
          <a:off x="5817326" y="3004457"/>
          <a:ext cx="6239691" cy="3740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164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B6252A-E553-4BB5-A4AA-3C5FDBAC3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Zaujímavosti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4B30A57-A476-4DAA-B5F0-1E436BA6F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 učebnom pláne pre ZŠ je 114 čísel udávajúcich hodinovú dotáciu predmetu v ročníku – z toho 59 má hodnotu 1 (</a:t>
            </a:r>
            <a:r>
              <a:rPr lang="sk-SK" dirty="0" err="1"/>
              <a:t>t.j</a:t>
            </a:r>
            <a:r>
              <a:rPr lang="sk-SK" dirty="0"/>
              <a:t>. 52%)</a:t>
            </a:r>
          </a:p>
          <a:p>
            <a:r>
              <a:rPr lang="sk-SK" dirty="0"/>
              <a:t>Ak mám </a:t>
            </a:r>
            <a:r>
              <a:rPr lang="sk-SK" dirty="0" err="1"/>
              <a:t>jednohodinovku</a:t>
            </a:r>
            <a:endParaRPr lang="sk-SK" dirty="0"/>
          </a:p>
          <a:p>
            <a:pPr lvl="1"/>
            <a:r>
              <a:rPr lang="sk-SK" dirty="0"/>
              <a:t>Obvykle je v triede viac žiakov ako je za polrok hodín...</a:t>
            </a:r>
          </a:p>
          <a:p>
            <a:pPr lvl="1"/>
            <a:r>
              <a:rPr lang="sk-SK" dirty="0"/>
              <a:t>Keby hovorili iba žiaci, každý by mal za pol roka 39 minút pre seba ( 703 minút by mlčal)...</a:t>
            </a:r>
          </a:p>
          <a:p>
            <a:pPr lvl="1"/>
            <a:r>
              <a:rPr lang="sk-SK" dirty="0"/>
              <a:t>Štandardy pre prírodovedu obsahujú 129 položiek – na každú je k dispozícii v priemere 11 minút... (36 sekúnd na žiaka a štandard pri 19 žiakoch v triede)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E50BD506-E12C-42C3-AF39-B354F8460E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102079"/>
              </p:ext>
            </p:extLst>
          </p:nvPr>
        </p:nvGraphicFramePr>
        <p:xfrm>
          <a:off x="5971308" y="16091"/>
          <a:ext cx="6019802" cy="3484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6344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B6252A-E553-4BB5-A4AA-3C5FDBAC3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Zaujímavosti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4B30A57-A476-4DAA-B5F0-1E436BA6F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 učebnom pláne pre ZŠ je 114 čísel udávajúcich hodinovú dotáciu predmetu v ročníku – z toho 59 má hodnotu 1 (</a:t>
            </a:r>
            <a:r>
              <a:rPr lang="sk-SK" dirty="0" err="1"/>
              <a:t>t.j</a:t>
            </a:r>
            <a:r>
              <a:rPr lang="sk-SK" dirty="0"/>
              <a:t>. 52%)</a:t>
            </a:r>
          </a:p>
          <a:p>
            <a:r>
              <a:rPr lang="sk-SK" dirty="0"/>
              <a:t>Ak mám </a:t>
            </a:r>
            <a:r>
              <a:rPr lang="sk-SK" dirty="0" err="1"/>
              <a:t>jednohodinovku</a:t>
            </a:r>
            <a:endParaRPr lang="sk-SK" dirty="0"/>
          </a:p>
          <a:p>
            <a:pPr lvl="1"/>
            <a:r>
              <a:rPr lang="sk-SK" dirty="0"/>
              <a:t>Obvykle je v triede viac žiakov ako je za polrok hodín...</a:t>
            </a:r>
          </a:p>
          <a:p>
            <a:pPr lvl="1"/>
            <a:r>
              <a:rPr lang="sk-SK" dirty="0"/>
              <a:t>Keby hovorili iba žiaci, každý by mal za pol roka 39 minút pre seba ( 703 minút by mlčal)...</a:t>
            </a:r>
          </a:p>
          <a:p>
            <a:pPr lvl="1"/>
            <a:r>
              <a:rPr lang="sk-SK" dirty="0"/>
              <a:t>Štandardy pre prírodovedu obsahujú 129 položiek – na každú je k dispozícii v priemere 11 minút... (36 sekúnd na žiaka a štandard pri 19 žiakoch v triede)</a:t>
            </a:r>
          </a:p>
        </p:txBody>
      </p:sp>
    </p:spTree>
    <p:extLst>
      <p:ext uri="{BB962C8B-B14F-4D97-AF65-F5344CB8AC3E}">
        <p14:creationId xmlns:p14="http://schemas.microsoft.com/office/powerpoint/2010/main" val="3010851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1B614-13C3-4DFD-89CC-D3E5AB328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C151A8DE-A699-4993-BA39-8BE9C1145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/>
              <a:t>https://www.youtube.com/watch?v=rVBAevK07ys</a:t>
            </a:r>
          </a:p>
        </p:txBody>
      </p:sp>
    </p:spTree>
    <p:extLst>
      <p:ext uri="{BB962C8B-B14F-4D97-AF65-F5344CB8AC3E}">
        <p14:creationId xmlns:p14="http://schemas.microsoft.com/office/powerpoint/2010/main" val="2547242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7733099-EE37-4509-AA9C-3BE585B21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Kvaltování</a:t>
            </a:r>
            <a:r>
              <a:rPr lang="sk-SK" dirty="0"/>
              <a:t> </a:t>
            </a:r>
            <a:r>
              <a:rPr lang="sk-SK" dirty="0" err="1"/>
              <a:t>hovadům</a:t>
            </a:r>
            <a:r>
              <a:rPr lang="sk-SK" dirty="0"/>
              <a:t> </a:t>
            </a:r>
            <a:r>
              <a:rPr lang="sk-SK" dirty="0" err="1"/>
              <a:t>více</a:t>
            </a:r>
            <a:r>
              <a:rPr lang="sk-SK" dirty="0"/>
              <a:t> než </a:t>
            </a:r>
            <a:r>
              <a:rPr lang="sk-SK" dirty="0" err="1"/>
              <a:t>lidem</a:t>
            </a:r>
            <a:r>
              <a:rPr lang="sk-SK" dirty="0"/>
              <a:t> </a:t>
            </a:r>
            <a:r>
              <a:rPr lang="sk-SK" dirty="0" err="1"/>
              <a:t>připadající</a:t>
            </a:r>
            <a:endParaRPr lang="sk-SK" dirty="0"/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952C1FB7-DD2B-4D93-ADF0-F905C56062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sk-SK" dirty="0"/>
              <a:t>J.A.K.: Labyrint </a:t>
            </a:r>
            <a:r>
              <a:rPr lang="sk-SK" dirty="0" err="1"/>
              <a:t>světa</a:t>
            </a:r>
            <a:r>
              <a:rPr lang="sk-SK" dirty="0"/>
              <a:t> a </a:t>
            </a:r>
            <a:r>
              <a:rPr lang="sk-SK" dirty="0" err="1"/>
              <a:t>ráj</a:t>
            </a:r>
            <a:r>
              <a:rPr lang="sk-SK" dirty="0"/>
              <a:t> srdce</a:t>
            </a:r>
          </a:p>
          <a:p>
            <a:endParaRPr lang="sk-SK" dirty="0"/>
          </a:p>
          <a:p>
            <a:r>
              <a:rPr lang="sk-SK" dirty="0"/>
              <a:t>(Nesprávne citované ako „</a:t>
            </a:r>
            <a:r>
              <a:rPr lang="sk-SK" dirty="0" err="1"/>
              <a:t>Všeliké</a:t>
            </a:r>
            <a:r>
              <a:rPr lang="sk-SK" dirty="0"/>
              <a:t> </a:t>
            </a:r>
            <a:r>
              <a:rPr lang="sk-SK" dirty="0" err="1"/>
              <a:t>kvaltování</a:t>
            </a:r>
            <a:r>
              <a:rPr lang="sk-SK" dirty="0"/>
              <a:t> </a:t>
            </a:r>
            <a:r>
              <a:rPr lang="sk-SK" dirty="0" err="1"/>
              <a:t>toliko</a:t>
            </a:r>
            <a:r>
              <a:rPr lang="sk-SK" dirty="0"/>
              <a:t> pro </a:t>
            </a:r>
            <a:r>
              <a:rPr lang="sk-SK" dirty="0" err="1"/>
              <a:t>hovada</a:t>
            </a:r>
            <a:r>
              <a:rPr lang="sk-SK" dirty="0"/>
              <a:t> dobré jest.“)</a:t>
            </a:r>
          </a:p>
        </p:txBody>
      </p:sp>
    </p:spTree>
    <p:extLst>
      <p:ext uri="{BB962C8B-B14F-4D97-AF65-F5344CB8AC3E}">
        <p14:creationId xmlns:p14="http://schemas.microsoft.com/office/powerpoint/2010/main" val="272348310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481</Words>
  <Application>Microsoft Office PowerPoint</Application>
  <PresentationFormat>Širokouhlá</PresentationFormat>
  <Paragraphs>40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Motív balíka Office</vt:lpstr>
      <vt:lpstr>Učiteľ a čas</vt:lpstr>
      <vt:lpstr>O tomto workshope</vt:lpstr>
      <vt:lpstr>Zaujímavosti</vt:lpstr>
      <vt:lpstr>Zaujímavosti</vt:lpstr>
      <vt:lpstr>Zaujímavosti</vt:lpstr>
      <vt:lpstr>Zaujímavosti</vt:lpstr>
      <vt:lpstr>Prezentácia programu PowerPoint</vt:lpstr>
      <vt:lpstr>Kvaltování hovadům více než lidem připadající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Učiteľ a čas</dc:title>
  <dc:creator>Martin Kríž</dc:creator>
  <cp:lastModifiedBy>Martin Kríž</cp:lastModifiedBy>
  <cp:revision>10</cp:revision>
  <dcterms:created xsi:type="dcterms:W3CDTF">2018-05-24T00:20:58Z</dcterms:created>
  <dcterms:modified xsi:type="dcterms:W3CDTF">2018-05-31T07:58:19Z</dcterms:modified>
</cp:coreProperties>
</file>