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59" r:id="rId6"/>
    <p:sldId id="267" r:id="rId7"/>
    <p:sldId id="262" r:id="rId8"/>
    <p:sldId id="263" r:id="rId9"/>
    <p:sldId id="268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114" d="100"/>
          <a:sy n="114" d="100"/>
        </p:scale>
        <p:origin x="16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71E32-F63D-4B1C-9FB2-E26EB9BB81A4}" type="datetimeFigureOut">
              <a:rPr lang="sk-SK"/>
              <a:pPr>
                <a:defRPr/>
              </a:pPr>
              <a:t>31.05.2018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ACD625-A3D0-4772-A39F-DBB29026637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00692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altLang="sk-SK" smtClean="0"/>
              <a:t>Zmeniť na slovenskú verziu!!! Krokov IBSE</a:t>
            </a:r>
          </a:p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229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1A2224-4200-463A-BE0D-57529D5D8127}" type="slidenum">
              <a:rPr lang="sk-SK" altLang="sk-SK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9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DA3D-7A07-43B9-9E99-2B79AFE971B1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167711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E105F-D6EB-4A19-AF41-332E28B721A5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98343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A2EC-0077-4D84-887D-8C754D9177ED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9214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BA567-B299-485F-BAE2-3522625E777C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209850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FD39-87B8-4CF2-B550-B06385B82FB8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371966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53D67-FE01-48FB-B2D6-765E05F7E27E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183272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64E8-144C-401F-92EB-35B0DA8A27B1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368409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1A48C-4E5D-4996-A4F7-BC38A863E7C2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189315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A9691-A4BC-4A1C-B69E-D3E2ED38A4E9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141610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84D63-91B3-4422-876D-F6AECF1799C0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137149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1989A-0A52-4B1E-B838-4506FF767CD0}" type="slidenum">
              <a:rPr lang="es-ES" altLang="sk-SK"/>
              <a:pPr/>
              <a:t>‹#›</a:t>
            </a:fld>
            <a:endParaRPr lang="es-ES" altLang="sk-SK"/>
          </a:p>
        </p:txBody>
      </p:sp>
    </p:spTree>
    <p:extLst>
      <p:ext uri="{BB962C8B-B14F-4D97-AF65-F5344CB8AC3E}">
        <p14:creationId xmlns:p14="http://schemas.microsoft.com/office/powerpoint/2010/main" val="231966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A1D3DE-E36E-4FBA-8F59-C9A511670092}" type="slidenum">
              <a:rPr lang="es-ES" altLang="sk-SK"/>
              <a:pPr/>
              <a:t>‹#›</a:t>
            </a:fld>
            <a:endParaRPr lang="es-E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pPr eaLnBrk="1" hangingPunct="1"/>
            <a:r>
              <a:rPr lang="sk-SK" altLang="sk-SK" sz="4000" b="1" smtClean="0"/>
              <a:t>Ako vyučovať prírodovedné predmety zaujímavo a pútavo</a:t>
            </a:r>
            <a:endParaRPr lang="es-ES" altLang="sk-SK" sz="4000" b="1" smtClean="0"/>
          </a:p>
        </p:txBody>
      </p:sp>
      <p:pic>
        <p:nvPicPr>
          <p:cNvPr id="2051" name="Picture 5" descr="C:\Users\Petra Psotova\Desktop\zmenšené foto\P1311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30400"/>
            <a:ext cx="2860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C:\Users\Petra Psotova\Desktop\zmenšené foto\P12211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30400"/>
            <a:ext cx="24050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C:\Users\Petra Psotova\Desktop\zmenšené foto\P2201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20875"/>
            <a:ext cx="31845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C:\Users\Petra Psotova\Desktop\PB1800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1938"/>
            <a:ext cx="240506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9034463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450"/>
            <a:ext cx="9182101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450"/>
            <a:ext cx="9191626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b="1" smtClean="0"/>
          </a:p>
        </p:txBody>
      </p:sp>
      <p:sp>
        <p:nvSpPr>
          <p:cNvPr id="409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484313"/>
            <a:ext cx="9104312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96975"/>
            <a:ext cx="89074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Inquiry-Based Science Education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k-SK" altLang="sk-SK" smtClean="0"/>
          </a:p>
        </p:txBody>
      </p:sp>
      <p:pic>
        <p:nvPicPr>
          <p:cNvPr id="5124" name="Picture 2" descr="C:\Users\Petra Psotova\Downloads\ib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57338"/>
            <a:ext cx="47720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30188"/>
            <a:ext cx="8804275" cy="6602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2938462"/>
          </a:xfrm>
        </p:spPr>
        <p:txBody>
          <a:bodyPr/>
          <a:lstStyle/>
          <a:p>
            <a:pPr eaLnBrk="1" hangingPunct="1"/>
            <a:r>
              <a:rPr lang="sk-SK" altLang="sk-SK" sz="6000" smtClean="0"/>
              <a:t>PREKONCEPTY </a:t>
            </a:r>
            <a:r>
              <a:rPr lang="sk-SK" altLang="sk-SK" smtClean="0"/>
              <a:t/>
            </a:r>
            <a:br>
              <a:rPr lang="sk-SK" altLang="sk-SK" smtClean="0"/>
            </a:br>
            <a:endParaRPr lang="sk-SK" altLang="sk-SK" sz="6000" smtClean="0"/>
          </a:p>
        </p:txBody>
      </p:sp>
      <p:pic>
        <p:nvPicPr>
          <p:cNvPr id="6150" name="Picture 6" descr="C:\Users\Petra Psotova\Desktop\P9110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624637" cy="88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Petra Psotova\Desktop\P9110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Petra Psotova\Desktop\P91106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-15875"/>
            <a:ext cx="6994525" cy="932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C:\Users\Petra Psotova\Desktop\P91106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6367463" cy="849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8199" name="Picture 7" descr="C:\Users\Petra Psotova\Desktop\zmenšené foto\P2231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3688"/>
            <a:ext cx="8424863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:\Users\Petra Psotova\Desktop\zmenšené foto\P22313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4816475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4513" y="115888"/>
            <a:ext cx="60340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500438"/>
            <a:ext cx="431958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85775" y="3789363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smtClean="0"/>
              <a:t>www.komenskehoinstitut.sk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333375"/>
            <a:ext cx="3567112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 descr="C:\Users\Petra Psotova\Downloads\donori-final_bl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26038"/>
            <a:ext cx="4068762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</TotalTime>
  <Words>20</Words>
  <Application>Microsoft Office PowerPoint</Application>
  <PresentationFormat>On-screen Show (4:3)</PresentationFormat>
  <Paragraphs>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Motív Office</vt:lpstr>
      <vt:lpstr>Ako vyučovať prírodovedné predmety zaujímavo a pútavo</vt:lpstr>
      <vt:lpstr>PowerPoint Presentation</vt:lpstr>
      <vt:lpstr>PowerPoint Presentation</vt:lpstr>
      <vt:lpstr>Inquiry-Based Science Education</vt:lpstr>
      <vt:lpstr>PowerPoint Presentation</vt:lpstr>
      <vt:lpstr>PREKONCEPTY  </vt:lpstr>
      <vt:lpstr>PowerPoint Presentation</vt:lpstr>
      <vt:lpstr>PowerPoint Presentation</vt:lpstr>
      <vt:lpstr>www.komenskehoinstitut.sk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Petra Psotova</dc:creator>
  <cp:lastModifiedBy>Vladimír Burjan</cp:lastModifiedBy>
  <cp:revision>485</cp:revision>
  <dcterms:created xsi:type="dcterms:W3CDTF">2010-05-23T14:28:12Z</dcterms:created>
  <dcterms:modified xsi:type="dcterms:W3CDTF">2018-05-31T09:17:15Z</dcterms:modified>
</cp:coreProperties>
</file>