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a2485345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a2485345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a2485345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a2485345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a2485345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a2485345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9fc51400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9fc51400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9fc514007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9fc514007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a2485345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a2485345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a2485345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a2485345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a2485345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a2485345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a2485345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a2485345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a2485345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a2485345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9fc5140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9fc5140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180c6e36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180c6e36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180c6e36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180c6e36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180c6e36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180c6e36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180c6e36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180c6e36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a248534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a248534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9fc514007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9fc514007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9fc51400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9fc51400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9fc51400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9fc51400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9fc51400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9fc51400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9fc51400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9fc514007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a248534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a248534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a2485345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a2485345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MENTORING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CESTY K DOBREJ ŠKOLE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23.5.2019</a:t>
            </a:r>
            <a:endParaRPr lang="sk-SK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Hana Šándorová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161925"/>
            <a:ext cx="857250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563" y="152400"/>
            <a:ext cx="853888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body" idx="4294967295"/>
          </p:nvPr>
        </p:nvSpPr>
        <p:spPr>
          <a:xfrm>
            <a:off x="311700" y="4885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Nie je cieľom konkurovať rodičom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Nezlepšujeme známky, aj keď sa o ne zaujímame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Neradíme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Nerozhodujeme za študenta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Nevieme čo je najlepšie, pracujeme s tým, čo sa aktuálne ukazuje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Nemáme správnu odpoveď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Prevencia patológie v škole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Nie je to psychologické poradenstvo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Pár faktov pre kontext</a:t>
            </a:r>
            <a:endParaRPr b="1"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 2012 - 1 experimentálny ročník a 6 mentorov (vtedy tútorov)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Cca 430 žiakov, 5 ročníkov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Zapojených učiteľov: 40 plus priatelia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Triedni  mentori - 1.roč.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Individuálni mentori - povinní - 2.roč.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Individuálni mentori - voliteľní - 3-5. roč.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Systém podpory</a:t>
            </a:r>
            <a:endParaRPr b="1"/>
          </a:p>
        </p:txBody>
      </p:sp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Školenie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Pracovné skupiny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Coaching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Manuál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Vzdelávanie v zručnostiach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Meranie a vyhodnocovanie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  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Výzvy</a:t>
            </a:r>
            <a:r>
              <a:rPr lang="en"/>
              <a:t>	</a:t>
            </a:r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Kapacita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Zvyšovanie kvality mentorov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Meranie dopadu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Hranice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SPOMEŇTE SI NA ČLOVEKA, KTORÝ VÁS OVPLYVNIL, KEĎ STE BOLI NA STREDNEJ ŠKOLE...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Ďakujem!</a:t>
            </a:r>
            <a:endParaRPr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Chápal ma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i="1"/>
              <a:t>Brala ma vážne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i="1"/>
              <a:t>Dôverovala som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i="1"/>
              <a:t>Videl mňa..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i="1"/>
              <a:t>Normálny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i="1"/>
              <a:t>Prístupný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i="1"/>
              <a:t>Bol vzťahový</a:t>
            </a:r>
            <a:endParaRPr sz="1800" i="1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Zaujímal sa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i="1"/>
              <a:t>So skúsenosťou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i="1"/>
              <a:t>Vnímavý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i="1"/>
              <a:t>Citlivý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i="1"/>
              <a:t>Ľudský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i="1"/>
              <a:t>Neformálny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i="1"/>
              <a:t>...</a:t>
            </a:r>
            <a:endParaRPr sz="1800"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0" y="762000"/>
            <a:ext cx="6477000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 rotWithShape="1">
          <a:blip r:embed="rId3">
            <a:alphaModFix/>
          </a:blip>
          <a:srcRect t="1263" r="56076"/>
          <a:stretch/>
        </p:blipFill>
        <p:spPr>
          <a:xfrm>
            <a:off x="3154150" y="182925"/>
            <a:ext cx="2835700" cy="477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75" y="0"/>
            <a:ext cx="1105749" cy="15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476" y="0"/>
            <a:ext cx="935650" cy="13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8966" y="-8875"/>
            <a:ext cx="1182155" cy="170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1130" y="-8875"/>
            <a:ext cx="1182149" cy="170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4303" y="-53800"/>
            <a:ext cx="1244364" cy="17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" y="984526"/>
            <a:ext cx="1035250" cy="149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2559" y="985578"/>
            <a:ext cx="935650" cy="140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05399" y="1223988"/>
            <a:ext cx="1182149" cy="170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03296" y="0"/>
            <a:ext cx="1105749" cy="159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57673" y="1301150"/>
            <a:ext cx="1182149" cy="170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85444" y="1"/>
            <a:ext cx="1466474" cy="211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065623" y="1173975"/>
            <a:ext cx="1035250" cy="14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963687" y="1531175"/>
            <a:ext cx="1182149" cy="170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flipH="1">
            <a:off x="3071550" y="1301145"/>
            <a:ext cx="935650" cy="135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36716" y="1407251"/>
            <a:ext cx="997288" cy="14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-2" y="2118036"/>
            <a:ext cx="786449" cy="113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56061" y="2210350"/>
            <a:ext cx="1182149" cy="170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224998" y="2444513"/>
            <a:ext cx="935650" cy="13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072909" y="2388373"/>
            <a:ext cx="935650" cy="135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982476" y="0"/>
            <a:ext cx="1105749" cy="159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877875" y="2571742"/>
            <a:ext cx="1105750" cy="165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992164" y="2546963"/>
            <a:ext cx="1182149" cy="170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32701" y="2571756"/>
            <a:ext cx="1182149" cy="1707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00876" y="2856225"/>
            <a:ext cx="1182149" cy="170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327" y="3141988"/>
            <a:ext cx="786449" cy="113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7261601" y="3436125"/>
            <a:ext cx="1182149" cy="170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810825" y="3253901"/>
            <a:ext cx="1035250" cy="149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794100" y="0"/>
            <a:ext cx="816400" cy="122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556854" y="3964403"/>
            <a:ext cx="816383" cy="11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271067" y="3795850"/>
            <a:ext cx="935650" cy="135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3173318" y="3672813"/>
            <a:ext cx="1035250" cy="149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4221217" y="3964425"/>
            <a:ext cx="816375" cy="117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204942" y="3700250"/>
            <a:ext cx="997276" cy="144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4908155" y="3964425"/>
            <a:ext cx="816375" cy="117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5654799" y="3769091"/>
            <a:ext cx="935649" cy="140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6503946" y="3964425"/>
            <a:ext cx="816375" cy="117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6885448" y="1142566"/>
            <a:ext cx="786451" cy="117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0" y="4111125"/>
            <a:ext cx="786449" cy="113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1751475" y="2948200"/>
            <a:ext cx="715300" cy="103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786450" y="4111126"/>
            <a:ext cx="786450" cy="11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7065812" y="2075800"/>
            <a:ext cx="1105749" cy="1597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Prečo mentoring?</a:t>
            </a:r>
            <a:endParaRPr b="1"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Aby ani jeden študent neprešiel našou školou nepovšimnutý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Posilniť vzťahovosť učiteľov aj študentov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Aby každý študent mal aspoň jedného dospelého človeka vo svojom živote, ktorý mu môže byť oporou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Učiteľ nie je len nositeľ expertnosti a pravidiel, ale je človek…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Študent nie je len v opozícií, má príbeh...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Mentoring na Bilgyme</a:t>
            </a:r>
            <a:endParaRPr b="1"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Systémový prvok na škole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Pravidelné stretávanie sa 1x za dva týždne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30 minút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Tému prináša študent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Nesie zodpovednosť za mentoring - dohadovanie stretnutí, iniciatíva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Zodpovednosť za kvalitu mentoringu nesie rovnako (ak nie viac) študent aj mentor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125" y="261827"/>
            <a:ext cx="7391748" cy="46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Prezentácia na obrazovke (16:9)</PresentationFormat>
  <Paragraphs>62</Paragraphs>
  <Slides>24</Slides>
  <Notes>24</Notes>
  <HiddenSlides>0</HiddenSlides>
  <MMClips>0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6" baseType="lpstr">
      <vt:lpstr>Arial</vt:lpstr>
      <vt:lpstr>Simple Light</vt:lpstr>
      <vt:lpstr>MENTORING</vt:lpstr>
      <vt:lpstr>SPOMEŇTE SI NA ČLOVEKA, KTORÝ VÁS OVPLYVNIL, KEĎ STE BOLI NA STREDNEJ ŠKOLE...</vt:lpstr>
      <vt:lpstr>Prezentácia programu PowerPoint</vt:lpstr>
      <vt:lpstr>Prezentácia programu PowerPoint</vt:lpstr>
      <vt:lpstr>Prezentácia programu PowerPoint</vt:lpstr>
      <vt:lpstr>Prezentácia programu PowerPoint</vt:lpstr>
      <vt:lpstr>Prečo mentoring?</vt:lpstr>
      <vt:lpstr>Mentoring na Bilgyme</vt:lpstr>
      <vt:lpstr>Prezentácia programu PowerPoint</vt:lpstr>
      <vt:lpstr>Prezentácia programu PowerPoint</vt:lpstr>
      <vt:lpstr>Prezentácia programu PowerPoint</vt:lpstr>
      <vt:lpstr>Prezentácia programu PowerPoint</vt:lpstr>
      <vt:lpstr>Pár faktov pre kontext</vt:lpstr>
      <vt:lpstr>Systém podpory</vt:lpstr>
      <vt:lpstr>Výzvy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MENTORING</dc:title>
  <cp:lastModifiedBy>hana sandorova</cp:lastModifiedBy>
  <cp:revision>1</cp:revision>
  <dcterms:modified xsi:type="dcterms:W3CDTF">2019-05-19T09:46:59Z</dcterms:modified>
</cp:coreProperties>
</file>